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3" r:id="rId3"/>
    <p:sldId id="274" r:id="rId4"/>
    <p:sldId id="294" r:id="rId5"/>
    <p:sldId id="296" r:id="rId6"/>
    <p:sldId id="267" r:id="rId7"/>
    <p:sldId id="297" r:id="rId8"/>
    <p:sldId id="293" r:id="rId9"/>
    <p:sldId id="317" r:id="rId10"/>
    <p:sldId id="302" r:id="rId11"/>
    <p:sldId id="298" r:id="rId12"/>
    <p:sldId id="300" r:id="rId13"/>
    <p:sldId id="299" r:id="rId14"/>
    <p:sldId id="304" r:id="rId15"/>
    <p:sldId id="301" r:id="rId16"/>
    <p:sldId id="295" r:id="rId17"/>
    <p:sldId id="305" r:id="rId18"/>
    <p:sldId id="307" r:id="rId19"/>
    <p:sldId id="308" r:id="rId20"/>
    <p:sldId id="309" r:id="rId21"/>
    <p:sldId id="310" r:id="rId22"/>
    <p:sldId id="311" r:id="rId23"/>
    <p:sldId id="306" r:id="rId24"/>
    <p:sldId id="313" r:id="rId25"/>
    <p:sldId id="314" r:id="rId26"/>
    <p:sldId id="319" r:id="rId27"/>
    <p:sldId id="321" r:id="rId28"/>
    <p:sldId id="323" r:id="rId29"/>
    <p:sldId id="325" r:id="rId30"/>
    <p:sldId id="326" r:id="rId31"/>
    <p:sldId id="327" r:id="rId32"/>
    <p:sldId id="333" r:id="rId33"/>
    <p:sldId id="334" r:id="rId34"/>
    <p:sldId id="336" r:id="rId35"/>
    <p:sldId id="335" r:id="rId36"/>
    <p:sldId id="337" r:id="rId37"/>
    <p:sldId id="322" r:id="rId38"/>
    <p:sldId id="338" r:id="rId39"/>
    <p:sldId id="339" r:id="rId40"/>
    <p:sldId id="340" r:id="rId41"/>
    <p:sldId id="341" r:id="rId42"/>
    <p:sldId id="343" r:id="rId43"/>
    <p:sldId id="344" r:id="rId44"/>
    <p:sldId id="345" r:id="rId45"/>
    <p:sldId id="342" r:id="rId46"/>
    <p:sldId id="328" r:id="rId47"/>
    <p:sldId id="315" r:id="rId48"/>
    <p:sldId id="316" r:id="rId49"/>
    <p:sldId id="330" r:id="rId50"/>
    <p:sldId id="332" r:id="rId51"/>
    <p:sldId id="32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78"/>
  </p:normalViewPr>
  <p:slideViewPr>
    <p:cSldViewPr snapToGrid="0">
      <p:cViewPr>
        <p:scale>
          <a:sx n="89" d="100"/>
          <a:sy n="89" d="100"/>
        </p:scale>
        <p:origin x="47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39:08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65 170 12472,'-12'-15'2559,"2"3"-2100,10 12 214,0 0-472,-19 115-27,15-51-420,-6 15 1,1 3 492,9 1-46,0-3 23,0 0-3070,0-8 3042,0-8-11,0-10-84,0-16-95,0-12 83,0-14 449,0-6-420,0-6 3313,0 0-3380,0-12-46,0-9 40,0-21-39,0-16 27,5-16-27,6-17-258,-3 41 1,2-3 273,0-2 1,1-1-23,1-1 0,0 0 2,-2 4 1,1 1 31,11-42 28,-5 22-62,-4 22-6,-5 19 6,0 18-78,-1 7 78,5 6 519,8 0-519,8 10 11,10 6-11,5 11-56,6 4-61,1 0-242,-3-3-352,-4-4-314,-8-8-734,-8-8-380,-4-4-6524,-5-15 8663,-3-8 0,-9 3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40:33.8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65 170 12472,'-12'-15'2559,"2"3"-2100,10 12 214,0 0-472,-19 115-27,15-51-420,-6 15 1,1 3 492,9 1-46,0-3 23,0 0-3070,0-8 3042,0-8-11,0-10-84,0-16-95,0-12 83,0-14 449,0-6-420,0-6 3313,0 0-3380,0-12-46,0-9 40,0-21-39,0-16 27,5-16-27,6-17-258,-3 41 1,2-3 273,0-2 1,1-1-23,1-1 0,0 0 2,-2 4 1,1 1 31,11-42 28,-5 22-62,-4 22-6,-5 19 6,0 18-78,-1 7 78,5 6 519,8 0-519,8 10 11,10 6-11,5 11-56,6 4-61,1 0-242,-3-3-352,-4-4-314,-8-8-734,-8-8-380,-4-4-6524,-5-15 8663,-3-8 0,-9 3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40:33.8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343 326 18313,'-43'35'533,"1"-1"-354,20-19-28,-5 3-27,-2 0-46,-1 2-39,0 0-33,2 4-6,3 1-67,1 2 16,7-1 40,4 1-45,5 0-67,5-2-96,2-3 79,2-4-28,11-7-40,6-5 119,14-4 89,5-9 0,6-17 50,-2-19-44,0-24-6,-7-12-295,-6-12 300,-5-3 6,-8 0-5,-4 11 84,-7 17 100,-2 21 52,-2 23-52,0 12-190,0 20 34,0 22 328,0 23-312,0 27-44,0 12-212,0 3 206,0-8-11,2-11-45,0-20-28,5-14-56,-3-17-51,4-12-117,-1-8-123,4-5-252,5-2 71,6 0-666,8 0-323,8-14-108,4-11-604,8-34 1465,-1-10 0,-20 20 0,-8 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40:33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0 763 14785,'1'96'405,"0"-1"0,0-8 0,1-12-226,2-20 738,-2-12-738,2-12 158,-3-16-326,1-6 124,-2-7-186,2-2 422,0 0-377,2-14 6,4-11 12,5-22-7,5-16 1,5-6 33,-1-5-33,1 9-6,-5 9-56,-1 18-28,-6 18-68,-1 10 152,0 14 174,3 19 50,4 16-134,3 26-6,1 11-51,-1 6-33,-3-3-39,-4-4-101,-5-14-50,-3-10-23,-3-15-168,-2-12-173,0-13-796,0-5-286,3-6 471,2-2 358,7-12-509,13-23-566,10-23 605,15-18 1062,4-3 607,-6 15-291,-6 14 302,-8 13-185,-6 11 315,0 0 447,-9 12 297,-4 5-56,-9 7 288,-4 4-445,-2 0-139,0 4-192,0 7-217,-5 7-40,-4 7-163,-9 3-72,-1 0-62,-2 2-78,-1-1 17,1 3-79,1 1-39,3-2-6,2 4-27,6-1-12,1 0-11,6-1-45,0-2-358,2-6-168,6-3 33,5-13 432,8-3 162,5-23 33,4-18 23,-2-31-45,1-26-347,-13 37 1,-2-4 338,0-5 0,0-3 13,0-2 1,-1-1 50,0-1 1,-1 0 13,0 5 0,0 2-80,-1 6 0,-1 2 105,5-37-39,-4 22 34,-5 15-23,-2 16-16,-2 8 95,0 7 663,-2 1-769,-10 1 369,-6 1-129,-8 4-83,0 5 0,6 6-169,4 7 0,5 24 62,0 22-17,5 34-51,2-28 1,2 1-594,0 5 0,1 1 588,0 3 0,0 1-26,1-4 1,0 0-140,0-1 1,0-1 136,0-5 0,0-1-11,6 47-146,3-9-56,8-5-314,6-2-55,5-4 251,5-2-951,3-11-936,-1-9 106,5-28 2112,6-28 0,-20-5 0,1-12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40:33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215 268 12494,'10'-10'3159,"-3"2"-2571,-7 8 891,0 0-1043,-34 26-55,16-12 107,-38 32-342,32-22-96,-7 10-44,12 0-6,2 4 0,2 4 0,6 3-62,3-1-39,4-3-83,2-6-58,6-10-16,6-10 113,10-8 100,10-5 45,5-12 6,2-11-6,3-17 0,-5-13 5,0-11 1,-9-7-1,-7-7 1,-8-2 0,-7 2 55,-4 2 118,-10 14 73,-7 9-38,-11 19-80,-6 15-134,-5 11-95,3 8-46,-1 16-38,4 8-28,4 21-62,2 4-168,8 3-251,2-1-455,8-6-515,3-7-190,4-6 1848,21-10 0,-16-10 0,16-6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40:33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0 423 14001,'0'12'2705,"0"-2"-2313,0-10 454,0 0-550,0 81 7,2-52 101,-1 63-91,1-69-72,-2-1-56,0 7-62,0-4-123,0 4 0,0-5-89,0-3-236,0-10-101,0-5 185,0-6 201,7-18 40,5-16 34,11-29-28,5-21-216,-11 35 1,0-1 228,1-1 1,1 1-20,-1 0 0,1 2 0,15-31-5,-6 23 5,-7 26 0,-6 17 90,-1 23 78,0 25 6,5 24 55,0 28 90,1 10-252,-5-1-61,-5-9-1,-3-18 29,-5-20-34,0-20-6,-2-16-44,0-9 16,2-14 29,2-18 5,3-24 0,5-22-6,3-17-85,-4 42 0,2-1 15,-1-1 1,2-1 38,2 3 1,2 0-54,14-40 23,5 19-67,-5 21 66,-4 25 52,-3 14 16,-5 36 162,-1 20 17,0 39-84,-10-33 1,-1 3 21,3 5 1,-1 1-84,-1 0 0,0-1-9,1-1 0,-1-2-22,-1-6 0,-1-2-3,8 36 0,-2-19-40,-2-17-44,-3-16-156,-1-13-208,-3-11-119,2-5-110,1-4-313,3 0-1939,7-2-1160,-1-8 4089,5-6 0,-12 3 0,-1 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40:33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39 143 11054,'0'-5'3540,"0"1"-627,0 4-2493,-4 0-129,1 0-168,-5 2-72,3 7-46,-3 3 74,3 7 10,1 4-89,2 1-28,2 3 17,0-4-112,0-3-208,0-7 186,0-6 50,4-3 95,5-4 5,4 0-5,4 0 0,-2 0 28,0-12-22,-2-5-6,-2-18 28,-3-3-28,-3-9 0,-3 4 78,-2 3 29,0 11-1,0 7-39,-8 9-61,-3 4-6,-7 2-79,1 5-262,2 0-152,4 10-56,1 10-453,3 11-981,3 9-4434,2-1 6417,2-10 0,0-12 0,0-9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40:33.8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9 11508,'-2'-5'3506,"0"1"-1344,2 4-1590,-2 24-85,1 4-151,-1 29-67,2 3-73,0 7 73,0 8 11,0 4-78,0 5-79,0 3-803,0 2 736,-2-2-50,0-6 44,0-10-44,-2-15-1,3-14 29,0-16-29,1-6 1,0-9 0,0 2 758,-2 2-703,1 4-10,-1 7 5,0-1-51,2 2-5,-2-5-61,2-6-12,0-5 39,0-7-16,0-2-2118,0-2-745,0-14-6556,0-5 9469,-2-15 0,1 15 0,0 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40:33.8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3845 12634,'-2'8'3865,"0"-2"-3143,2-6 5048,0 0-5698,4 0-21,-1 0 33,5 0 45,0 0 22,5 0 39,2 0 29,1 0-40,0 0-90,0 0 23,-1 0-44,1 0-7,0 0 1,1 0-57,0 0 91,2 0-46,-1 0 68,3 0-29,-2 0-10,2 0-29,3 1 6,0 0-6,3 3-16,1-2-23,2 1 28,0 1-33,2-4 72,2 2-72,3-2 72,3 0-44,1 0-28,2 0-1,0 0 6,2 0-5,0 0 5,4 0 23,2 0-34,3 0 6,2 0-6,-2-2 6,-1 0-1,-4-3 1,-2 1-1,-2-2 1,-6 1 0,1-2-1,-5 3-5,3-3 6,-1 0-1,1-2 1,3-3 5,-2 0-5,3-8-1,-3 4 29,3-6-23,-3 2-5,2-2-1,-5 0 1,1-1 0,-5 3-1,-2-2 6,-3 6-5,-3-1 0,0 3-1,-1 1 1,1-2-1,3-1 1,5-6 0,7-1-1,4-7 6,6-2-5,0-6 5,1 0-5,-1 0-1,-8 3 1,-3 4 0,-9 4 5,-6 5-6,-4 2 1,-4 2 5,2-2 28,0 0-33,2-8 5,7-2-11,0-7 11,4-4 23,0-3-34,2-3 0,-2 0 6,2 1-6,-4 3 5,-2 5 1,-5 5-1,-2 4 1,-4 2 0,0 1 27,-2-1-27,-2 2-1,-1 1 7,1 2-7,0-4 1,4-5-6,2-6 5,2-7-5,3 1 0,-1-1-11,-1 4 11,-3 2 6,-3 7 33,-3 2-33,0 5-6,-3 1 39,-1 1-39,-1-2 5,0 1 1,-1-3 5,1 3 23,-1-1 5,-1 4-33,-2-2 5,0 0 39,0-5-44,-1-4 22,1-3-23,-2-5 1,1 0-6,0-1 6,1 3-6,-2 1 5,0 2 1,0 1 33,0 2-33,0 2-6,0 0 5,0 1 6,0 0 29,0-2-40,0 0 0,0 1 0,0 1 5,0 1 1,0 2-6,-2-1 5,-1 5 40,-3-1-39,2 5 39,-5 3-12,5 1 18,-2 4-51,1-2 5,-1 2-10,1-6 5,-5 1-6,3-4 0,-3-3 1,-1 0 5,2-5 0,-1 1 0,-1-2 28,0 0-28,-2 3 0,1-2-6,1 3 6,-2-1-5,2 1 5,-1 1 0,-1 2 5,2 0-5,-2 0-5,2 2 5,0-2 5,-1 2 1,3 3-1,-1 1 1,1 3 28,0 2-29,-1 3-5,1-3 6,-3 0-6,1 0-34,-4-6 34,2 3-5,-4-5-29,2 1 34,-2-2 6,-1 2-6,1 1 0,0 2 5,0-1-5,0 3 0,0 0-11,0 4 11,1 1 0,0 1-6,1 1-27,-1-1 27,-2 1 1,2-3-1,-5 3-39,0-5 45,-1 4 0,0-1 6,3 1-6,2 1 0,2-1 0,0 3-6,1-2 1,0 3 5,-2-2-6,2 2 0,-1-1 1,3 0 5,1 0 0,-2-1-6,2-1 6,-2 4 0,1-4-39,-3 3 33,-2-3-27,-5 4-12,0-4 39,-3 1 1,5-1-23,-3 1 28,8-1 5,-2 4-5,6-2 0,3 2-11,1 0-28,5 0 33,0 0 1,0 0-23,2 0 28,-4 0 11,3 0-649,0 0 598,1-4 7,0 1 27,3-5 6,4-1 6,8-3-397,18-19 397,-4 8 0,12-18-6,-13 12-6,-2 2 6,-7 4-6,-4 8-5,-5 4 362,-3 6-430,-3 1-10,0 4 10,-3 0 91,1 0-74,-6 0 28,-3 0 34,-6 0 0,-2 0 0,-4 2-33,-2 5-29,-3 2-11,-4 8 29,0 4 38,-2 5-44,0 4 5,2-1 39,2-1-44,7-5 39,4-3-40,7-5 12,1-3-6,5 2 45,-2 0 0,2 6-5,-2 4-1,1 3-5,1 7 5,2-1-39,0 3 12,0-3 27,0-1-61,2-8 67,4-2-6,2-10 6,2-2 0,-1-5 0,-1-3 6,1 2-6,1-1 39,1 3 40,4 1-12,0 4-11,4-2-6,-1 4 1,1-2-40,-2 1 22,-2 1-33,-2-4 6,-3 2 0,-3-2-1,-1-4 29,-1 1-29,-3-6-1309,0 2 88,-2-6-587,0-7-1614,-2-7-3517,-6-5 6934,-4 5 0,3 7 0,1 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40:33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1242 1438 7632,'0'-10'5025,"0"-8"-4264,0 16-363,0-8-113,0 10 5714,0 0-5965,0-4 44,0 1-38,0-5 72,0 5 0,0-1-12,0 2 18,0 1 5,0-3-11,0 4 28,0-4 6,0-1-1,0-4-50,0-2-5,-2-4 5,2 1 6,-4 1-28,1 0-6,1 1-61,-2-3-6,2-1 0,-1-6 0,0 2 39,0-7 6,-1 5 39,0-1 0,-1 2-33,-1 2 50,1 0 33,-3 3-11,4 2-22,-1 4-39,2 5-57,2-1 29,-3 3-29,4-5-5,-4-2 0,0-7-5,-1-3 5,-3-5 0,1-2 67,0 3-17,1 3 18,2 4-63,0 6 46,-1 0-12,1 4-28,2 0 23,-2 1-29,2-1-5,-3-2 0,-1-2 6,1-2-1,-3-3-5,2 0 6,-3-1-6,0 3 11,1-1-5,-1 2 39,1-1 5,-1 1-50,-1 1 34,1 0-34,-2 2 5,1-3 40,1 4-45,-2-4 0,1 4 6,1-4-6,-4 1 0,3-1 0,-3 0 5,0-1-5,0 1 34,0 0-34,0-1 0,-2 1 0,2-2 0,-5-1-6,2-2 6,-7 0-5,3-1 5,-5 0 0,1-1 0,-2 3 0,3 1 5,1 0 1,3 5 27,2 0-27,0 2 0,2 0 5,0 2-6,4 1 1,0 2 44,1-1-50,-1 1-5,-2-3-1,-2 2 6,2-3 0,-4 3 34,2 1-34,0 0 0,0 3 0,4-1 0,1 2 0,-1 0 0,2 0 5,-1 0 35,-1 0-40,2 0-6,-1 0 0,-1 0 1,0 0-1,-3 0 1,-1 0-1,-3 0 0,3 0 6,0 0 28,4 0-28,1 2 0,1-1 0,3 1-5,0 0 5,1-2 0,1 2 0,0 0 0,-1-1-6,3 1 6,0-1 0,2 0 0,-2 3-39,2-4 39,-2 4 6,0-1-1,2-1-5,-6 2-5,3-1 5,-5 1 5,3 1-5,-1-3 34,2 2-34,1-3-6,-1 1 6,4-1 0,-6 0 6,1 3-6,-3 0 5,-1 1-5,1 2 0,-1-5-5,5 0 5,-2 0 0,5-1 11,-1 1-17,1-2-234,0 0 240,-1-6 0,2-4 5,8-7-3397,1-6 3381,20-17 11,-7 9-6,7-9 6,-12 17 0,-4 5-5,-3 7-1,-3 3-22,-1 3 3415,-2 1-3410,1 1 23,-1-1 0,-2 4 0,2-4 28,-3 3-28,0-3 0,1 4 0,-1-2 28,1 0-17,-2 2 286,2-2-297,-6 5-5,0 2-7,-7 4-38,0 2 39,-7 7-23,3-2 34,-6 8-5,4-2-1,-2 3 6,2 2-6,-4 1-27,3 0 33,1-2-11,4-3 11,5-6 0,1-5-6,5-6 0,0-2-5,2-3-78,0 1 55,0 0-324,0-2 358,2 2 11,4 0-11,1 1 84,6-1-73,-4 2 62,3-4-68,-3 4 63,3 1-63,-1 2 29,4 2 27,0 0-61,3-1 0,-3 1 51,1 2-51,-2-1 5,1-1 1,-3-1-6,-3-3 34,1 1-29,-5-3 1,-1 1-1,-2-4-5,-2 2 6,0 0-6,0-1 6,0 3 22,0-4 22,0 2-50,2 0 0,-1-1-2638,1 0 846,-2 5-3003,0 6 4795,-4 8 0,3-7 0,-3-1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55:39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65 249 9380,'-5'0'2778,"1"0"-79,4 0-1925,-6 0-141,5 0-135,-5 0 17,4 0-16,2 2 10,-2-1-27,0 3-17,2-4-67,-4 4-107,3 1-89,-3 4-85,4 6 18,-2 5-46,0 9-5,0 2 6,-2 7 22,-1 0 0,3 0-34,0 0-22,2-7-5,0-2 10,0-9-22,0-6 6,0-4-6,0-5 34,0 2 6,0 1 10,0 1-22,0 9-5,0 0 22,-2 4 6,2 2-12,-2-3-39,2 1-28,0-8-11,0-1 6,0-6 5,-2-3 23,1 0 11,-1-4 11,2 2 23,0 0-29,0 1 1,0 1-18,0 3-27,0-2-1,0-1 40,0-2 1697,0-2-1636,6 0 23,1 0 17,4 0 16,0 0-11,-1-2-11,-1 0 11,2-1-55,-3-1-12,1 2-12,-3-1-10,3-1-11,-3 4-12,3-4 23,1 3 5,1-3-11,0 2 73,0 0-45,-5-2 0,2 3-34,-3-3-44,3 4 33,-1-2-5,1 0 10,3 1-10,-2-1-34,3 2 6,-1-2 38,2 2-10,0-2 16,0 0 1,-2 1-18,1-3-33,-5 4 34,3-4 28,-3 3-29,0-1-33,-1 2 6,-2 0 44,0 0-44,1 0-1,-3 0-5,2 0 6,-2 0 0,4 0 33,-1 0-39,1 0 0,-1 0 5,1 0 1,-1-2-6,3 2 0,-4-2 45,4 2-45,-3 0 5,3 0-5,-1 0 6,2 0-6,1 0 0,1 0 0,2 0 6,2 0-1,0 0-5,4 0 6,2 0-1,5-2-5,4 1 12,4-3-7,5 2 74,4-2-46,2-1-33,4 1 39,2-1-33,1 1 28,3 1-23,-3-1-11,1 4 0,1-2-6,-3 2 6,3 0-5,1 0 5,1 0 0,4-2 0,2 1 0,2-3 0,1 2 0,-1-2 0,-2-1 5,-2 1-5,-4-1 6,1 1-1,-7-1 1,3 3-6,-4-2 6,1 3-6,-1-3 5,-2 2-5,-4-3 6,0 3-1,-7 0 1,0 2-6,-3 0 6,-1 0-6,-2 0 5,-2 0-5,1 0 6,-3 0-1,2 0 7,-2 0-12,1 0 0,-1 0 0,2 0 0,-2 0 5,-4 0 1,1 0-1,-6 0-5,2 0 0,-4 0 0,2 0-5,-2 0 5,2 0 5,1 0-5,1 0 6,-2 0-6,4 0 6,1 0 27,1 0-33,9 0 0,1 0 0,7 0 6,3 0-6,2 0 33,6 0-27,1 0 0,5 0-1,3 0 29,5 0-1,3 0 12,3 0-11,4 0-29,0-2-5,2 0 6,-4-1 0,0-1-1,-5 4 6,-1-2-5,-3 0 0,0 1-1,-6-1 1,4 0-1,-4 2-5,0-4 0,-1 3 0,-1-1 0,-4 2 0,-1 0 0,-6 0 0,-4 0-5,-3 0 5,-6 0 5,0 0-5,-4 0 12,-2 0-7,-7 0-5,-2 0 11,-6 0-5,-1 0 0,-3 0-1,-1 0-5,-1 0 28,-1 0-28,0 0 0,0 0 0,3 0 6,-1 0-6,5 0 0,0 0-6,2 0 6,3 0 0,4 0 0,4 0 6,5 0 5,1 0 39,7 0-50,1 0 12,3 0 38,2 0-50,2 0 0,-2 0 6,4 0-1,0 0-5,2 0 6,3 2-1,-1-1 1,0 1 0,1-2-6,-1 0 5,-1 0 29,-1 0-29,-2 0-5,-2 0 6,-2 0 28,-5 0-34,-3 0 0,-4 0 0,-1 0 0,-2 0 0,-2 0 0,-4 0 5,-5 0 1,-3 0-1,-4 0-5,0 0 0,-6 0 0,2 0 0,1 0 6,-1 0-6,7 0 0,4 0 6,10 0-1,10 2 46,12-2-51,7 2 0,8-2 33,5 0-27,2 0 5,2 0-11,-1 0 6,-1-4 5,2-1 22,-4-4-33,1-1 0,-1-2 6,-3 1 0,0 0-1,-5 2-5,0 0 6,-7 0-6,2 0 0,-7 0-6,-2 2 6,-2-1-5,-4 3-29,-1-1 34,-5 1-6,-1 1 1,-6 1-1,-1 1 6,-5 2-5,-1 0 5,-7 0-6,-2 0 6,-3 0-6,-3 0 6,0 0-5,-1 0 5,-1 0 0,0 0 0,1 0 0,-1 0 0,-2 0 0,2 0 0,-4 0 0,4 0 0,1 0 0,1 0-6,3 0 1,3 0-1,5 4 6,9 3 0,10 5 0,11 3 0,7-1 0,8-1-6,-1-4 6,1-3-5,-6-3-1,-1 1 1,10-4-1,-20 2 0,6-2 1,-27 0 5,-5 0-6,-5 2 1,-1 1 5,0 1 0,2-1 0,0 1-6,2-4 6,0 2 11,-3 0-11,0-1 0,-5 3-5,1-2 5,3 3-6,0-1 6,4 2 0,2 1-11,3 2 5,0 0 1,1 0-1,-4-2 6,0-3 0,-5 0-6,-2-3-27,-5 1 27,-3 0-27,0-2-1,-4 2-739,2-2 723,-2-4-1,0 1 7,0-5 38,0-3-72,10-48 44,-2 16 34,7-38 0,-3 36 0,-5 1-6,3 6 1,-5 2-62,3 3-1,-3 6 18,1 3 0,-4 8 44,0 3-61,0 8-28,-1 1 27,0 4-116,-1-2 49,0 0 12,0-5-56,0-3 21,0-6-10,0-9 51,0-2 50,0-4 16,0 2 6,0 4 40,0 7 5,0 8-51,0 5-77,0 3-684,0 2 106,0 6-263,0 9-488,-5 15-408,-6 12-1081,-9 6-1843,-2-3 4789,1-12 0,10-15 0,3-10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39:08.9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343 326 18313,'-43'35'533,"1"-1"-354,20-19-28,-5 3-27,-2 0-46,-1 2-39,0 0-33,2 4-6,3 1-67,1 2 16,7-1 40,4 1-45,5 0-67,5-2-96,2-3 79,2-4-28,11-7-40,6-5 119,14-4 89,5-9 0,6-17 50,-2-19-44,0-24-6,-7-12-295,-6-12 300,-5-3 6,-8 0-5,-4 11 84,-7 17 100,-2 21 52,-2 23-52,0 12-190,0 20 34,0 22 328,0 23-312,0 27-44,0 12-212,0 3 206,0-8-11,2-11-45,0-20-28,5-14-56,-3-17-51,4-12-117,-1-8-123,4-5-252,5-2 71,6 0-666,8 0-323,8-14-108,4-11-604,8-34 1465,-1-10 0,-20 20 0,-8 11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56:16.9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2 775 9122,'2'5'2744,"0"-1"7086,-2-4-9651,0-5-128,0 0 38,0-3-21,-1 1-23,0 1-6,0 1 23,-1-1-23,2 0-5,-1 0-23,1 1 45,0-2-56,0-1-6,0-2 6,0 1 0,0-3 6,0 1-6,1 0-11,1 0 11,1 0 0,0 1 5,2-1 1,0-1 5,1-1-5,1 0 5,1-2-5,0 0-1,1-1 1,-1-1 44,1 1-50,2-3 0,-1 2 11,1-1-11,1 1 6,-2 2 5,2 1-5,-2 3-6,-1-1 5,0 2-5,0 0 6,2 0 0,2 0 27,0-1 18,3-2 10,2-1-22,3-2-33,1 0 0,2 1-1,-2 0-5,2 2 0,0 0 6,1 0-1,0 1 1,2-1 0,1 1 27,0-1-27,3 1-1,1 0-5,1-1 0,2 1 0,2 0 0,0 2 6,0 1 11,0 1-12,2 2 29,0 0-28,3 1-1,1-1 6,1 2-5,3-1 5,3 1-5,2-1 27,2 1-27,1 1 39,1-1-6,0 3-5,-2-1-1,-1 1-22,-1 1-5,-1 0 0,1 0 5,0 0 56,1 0-61,2 0 27,-1 0 1,3 0-29,-2 0 46,1 0-51,-4 2 0,0 2 5,-1 1-5,-1 1 6,2 0 0,-1 0 27,2 0-33,0 2 11,2-1-11,0 1 6,1 1 0,1 1-1,-2-1-5,-2 2 11,-2 0-5,-4 0 0,0 2 5,-3 0 45,0 1-23,-1 1-27,-1 0-6,-1 0 0,-1 1 0,-1 0 39,-1 0-33,0 1-1,0-2-5,0 3 6,1-1 22,0 2-28,1 1 0,0-2 0,-1 2 0,-1-2 0,0 0 6,1-1 38,-1 2-4,2-1-29,0 1 22,1 1-27,0-1 28,2 0 5,0 1-34,0 1 1,1-1 5,0 1-5,0 0 33,1-1-33,-1 1-1,-2-2 1,-2 1 27,-1-1-27,-2-2-6,0 2 0,-1-1 6,-2 0 5,1 2-6,-2-2 7,0 1-7,-1-1 46,-1 0-46,0-1 1,-2 0 5,2 0-5,-4-1 27,1 0-33,-2-1 6,-1-1-1,-1-1 1,-1 0-6,-2-1 6,1 1-1,-2-1-5,1 1 0,0 0 0,0 0 0,2 0 0,-1-1 6,0 0-6,1 0 33,1-1-27,1 1 5,1 0-5,1 1 44,2 1-16,2 1 11,2 0 5,4 1 12,0-1-1,2 0-27,1 0-29,0 0 29,0-1-28,0 1-6,0-1 11,-1 1-6,1-1 57,-1 1-12,0-1 23,0 0-28,2 0 22,2-1-11,1 0-22,0 0-1,-1-2 1,-1-1-23,-2-1-5,-4-1 5,-3-1-5,-6-1 5,-4-2-6,-4-2 29,-3 0-34,-3-2 0,-3 0 0,-4 0 6,-1 0-6,-3 1 5,2-1-5,-1 2 0,1-1 6,2 2 27,1 0-27,3 2 61,4 1 12,4 0 11,4 2 11,5 0-57,3 0 12,4-2-5,1 0-1,2-2 1,1-1-1,2-2-5,-1 0 11,2-1 5,-1 0 7,-1 0-35,0 0-27,-3 0 55,-2 0-55,-2 0 33,-3 0-33,0 0 33,0 0-33,2 0 27,2 0-22,1 0-5,-1 0 5,0 0 23,-2 0-29,-1 0 1,-1 0 5,1 0-5,-1 0 27,1 0-27,2 0 0,2 0 66,3 1-60,3 0 44,4 1-51,1 0 40,1-1 5,1 0-44,1-1 67,1 0-45,-1 0-23,2 0-10,-2 0-1,-1 0 6,1-1 0,-2-1-5,1-1 5,1-1 0,-1 1 0,1 0 0,-2 0 11,0 1-11,-1-1 5,-1-1-5,0 0 6,-2-1 0,1 1-1,-3 0-5,-1 0 34,0 0-34,0-1 5,3-2 1,3-1 0,1-1-1,2-1 6,-1-1-5,1 2 0,-2-1 50,0 1-56,-2 0 0,1-1 11,-3 0-11,-1-1 0,-2 1 0,-1 0-6,-3 2 6,-1 0-5,-1 0 5,-2 1-6,1 0 6,-1-1-6,0 1 6,1 0 0,-2-1 0,1 0 0,-2 0 6,-1 1-6,-3 0 0,-2 0 0,-2 2 0,-1 0 0,-1 1 0,-3 0 6,0-1-1,-2 0 1,-1 1-1,-2-1-5,-2 2 6,-1 0-6,-2 1 11,0-1-11,-1 1 0,1 0 0,0 0 0,-1 0 0,2 0 6,-1-1-6,2 1 0,-1-1 0,1 0 0,1-1 0,1-1 0,-1 1 0,3-1-6,-1 1 6,4-2 0,1-1 0,2-1 0,0 0 0,-1 0 0,1 0 0,-1-2 39,2 0-39,0-4-5,4 0 5,0-3 5,1-1-5,-1 0 34,0-1-34,-3 2 0,-2 1 6,-3 4-6,-4 0 5,-1 4-5,-3-1 0,2 0 0,-2 2 0,0-1 6,-2 0 33,0 2-33,-1 0-6,-1 1-6,1 0 6,-1-1 6,0 0-1,1 0-5,0-1-5,2-3-1,0 1 6,1-4 0,2 0 0,-2 1 0,2-1-6,-2 3 6,-1 1-11,-1 1 11,-1 3 0,0 0 0,-1-1 0,2-1 6,0-1-6,-1 0 5,2 0-5,-2-1 0,0 3 6,-1 1-6,-1 1 0,0 3 0,-2 0 0,1-1 0,-1 1 0,0-2 0,0 0 0,1 1 0,0 0-6945,-1 2 4928,0 10-2514,-6 4 4531,-4 14 0,2-12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55:39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65 249 9380,'-5'0'2778,"1"0"-79,4 0-1925,-6 0-141,5 0-135,-5 0 17,4 0-16,2 2 10,-2-1-27,0 3-17,2-4-67,-4 4-107,3 1-89,-3 4-85,4 6 18,-2 5-46,0 9-5,0 2 6,-2 7 22,-1 0 0,3 0-34,0 0-22,2-7-5,0-2 10,0-9-22,0-6 6,0-4-6,0-5 34,0 2 6,0 1 10,0 1-22,0 9-5,0 0 22,-2 4 6,2 2-12,-2-3-39,2 1-28,0-8-11,0-1 6,0-6 5,-2-3 23,1 0 11,-1-4 11,2 2 23,0 0-29,0 1 1,0 1-18,0 3-27,0-2-1,0-1 40,0-2 1697,0-2-1636,6 0 23,1 0 17,4 0 16,0 0-11,-1-2-11,-1 0 11,2-1-55,-3-1-12,1 2-12,-3-1-10,3-1-11,-3 4-12,3-4 23,1 3 5,1-3-11,0 2 73,0 0-45,-5-2 0,2 3-34,-3-3-44,3 4 33,-1-2-5,1 0 10,3 1-10,-2-1-34,3 2 6,-1-2 38,2 2-10,0-2 16,0 0 1,-2 1-18,1-3-33,-5 4 34,3-4 28,-3 3-29,0-1-33,-1 2 6,-2 0 44,0 0-44,1 0-1,-3 0-5,2 0 6,-2 0 0,4 0 33,-1 0-39,1 0 0,-1 0 5,1 0 1,-1-2-6,3 2 0,-4-2 45,4 2-45,-3 0 5,3 0-5,-1 0 6,2 0-6,1 0 0,1 0 0,2 0 6,2 0-1,0 0-5,4 0 6,2 0-1,5-2-5,4 1 12,4-3-7,5 2 74,4-2-46,2-1-33,4 1 39,2-1-33,1 1 28,3 1-23,-3-1-11,1 4 0,1-2-6,-3 2 6,3 0-5,1 0 5,1 0 0,4-2 0,2 1 0,2-3 0,1 2 0,-1-2 0,-2-1 5,-2 1-5,-4-1 6,1 1-1,-7-1 1,3 3-6,-4-2 6,1 3-6,-1-3 5,-2 2-5,-4-3 6,0 3-1,-7 0 1,0 2-6,-3 0 6,-1 0-6,-2 0 5,-2 0-5,1 0 6,-3 0-1,2 0 7,-2 0-12,1 0 0,-1 0 0,2 0 0,-2 0 5,-4 0 1,1 0-1,-6 0-5,2 0 0,-4 0 0,2 0-5,-2 0 5,2 0 5,1 0-5,1 0 6,-2 0-6,4 0 6,1 0 27,1 0-33,9 0 0,1 0 0,7 0 6,3 0-6,2 0 33,6 0-27,1 0 0,5 0-1,3 0 29,5 0-1,3 0 12,3 0-11,4 0-29,0-2-5,2 0 6,-4-1 0,0-1-1,-5 4 6,-1-2-5,-3 0 0,0 1-1,-6-1 1,4 0-1,-4 2-5,0-4 0,-1 3 0,-1-1 0,-4 2 0,-1 0 0,-6 0 0,-4 0-5,-3 0 5,-6 0 5,0 0-5,-4 0 12,-2 0-7,-7 0-5,-2 0 11,-6 0-5,-1 0 0,-3 0-1,-1 0-5,-1 0 28,-1 0-28,0 0 0,0 0 0,3 0 6,-1 0-6,5 0 0,0 0-6,2 0 6,3 0 0,4 0 0,4 0 6,5 0 5,1 0 39,7 0-50,1 0 12,3 0 38,2 0-50,2 0 0,-2 0 6,4 0-1,0 0-5,2 0 6,3 2-1,-1-1 1,0 1 0,1-2-6,-1 0 5,-1 0 29,-1 0-29,-2 0-5,-2 0 6,-2 0 28,-5 0-34,-3 0 0,-4 0 0,-1 0 0,-2 0 0,-2 0 0,-4 0 5,-5 0 1,-3 0-1,-4 0-5,0 0 0,-6 0 0,2 0 0,1 0 6,-1 0-6,7 0 0,4 0 6,10 0-1,10 2 46,12-2-51,7 2 0,8-2 33,5 0-27,2 0 5,2 0-11,-1 0 6,-1-4 5,2-1 22,-4-4-33,1-1 0,-1-2 6,-3 1 0,0 0-1,-5 2-5,0 0 6,-7 0-6,2 0 0,-7 0-6,-2 2 6,-2-1-5,-4 3-29,-1-1 34,-5 1-6,-1 1 1,-6 1-1,-1 1 6,-5 2-5,-1 0 5,-7 0-6,-2 0 6,-3 0-6,-3 0 6,0 0-5,-1 0 5,-1 0 0,0 0 0,1 0 0,-1 0 0,-2 0 0,2 0 0,-4 0 0,4 0 0,1 0 0,1 0-6,3 0 1,3 0-1,5 4 6,9 3 0,10 5 0,11 3 0,7-1 0,8-1-6,-1-4 6,1-3-5,-6-3-1,-1 1 1,10-4-1,-20 2 0,6-2 1,-27 0 5,-5 0-6,-5 2 1,-1 1 5,0 1 0,2-1 0,0 1-6,2-4 6,0 2 11,-3 0-11,0-1 0,-5 3-5,1-2 5,3 3-6,0-1 6,4 2 0,2 1-11,3 2 5,0 0 1,1 0-1,-4-2 6,0-3 0,-5 0-6,-2-3-27,-5 1 27,-3 0-27,0-2-1,-4 2-739,2-2 723,-2-4-1,0 1 7,0-5 38,0-3-72,10-48 44,-2 16 34,7-38 0,-3 36 0,-5 1-6,3 6 1,-5 2-62,3 3-1,-3 6 18,1 3 0,-4 8 44,0 3-61,0 8-28,-1 1 27,0 4-116,-1-2 49,0 0 12,0-5-56,0-3 21,0-6-10,0-9 51,0-2 50,0-4 16,0 2 6,0 4 40,0 7 5,0 8-51,0 5-77,0 3-684,0 2 106,0 6-263,0 9-488,-5 15-408,-6 12-1081,-9 6-1843,-2-3 4789,1-12 0,10-15 0,3-10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56:16.9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2 775 9122,'2'5'2744,"0"-1"7086,-2-4-9651,0-5-128,0 0 38,0-3-21,-1 1-23,0 1-6,0 1 23,-1-1-23,2 0-5,-1 0-23,1 1 45,0-2-56,0-1-6,0-2 6,0 1 0,0-3 6,0 1-6,1 0-11,1 0 11,1 0 0,0 1 5,2-1 1,0-1 5,1-1-5,1 0 5,1-2-5,0 0-1,1-1 1,-1-1 44,1 1-50,2-3 0,-1 2 11,1-1-11,1 1 6,-2 2 5,2 1-5,-2 3-6,-1-1 5,0 2-5,0 0 6,2 0 0,2 0 27,0-1 18,3-2 10,2-1-22,3-2-33,1 0 0,2 1-1,-2 0-5,2 2 0,0 0 6,1 0-1,0 1 1,2-1 0,1 1 27,0-1-27,3 1-1,1 0-5,1-1 0,2 1 0,2 0 0,0 2 6,0 1 11,0 1-12,2 2 29,0 0-28,3 1-1,1-1 6,1 2-5,3-1 5,3 1-5,2-1 27,2 1-27,1 1 39,1-1-6,0 3-5,-2-1-1,-1 1-22,-1 1-5,-1 0 0,1 0 5,0 0 56,1 0-61,2 0 27,-1 0 1,3 0-29,-2 0 46,1 0-51,-4 2 0,0 2 5,-1 1-5,-1 1 6,2 0 0,-1 0 27,2 0-33,0 2 11,2-1-11,0 1 6,1 1 0,1 1-1,-2-1-5,-2 2 11,-2 0-5,-4 0 0,0 2 5,-3 0 45,0 1-23,-1 1-27,-1 0-6,-1 0 0,-1 1 0,-1 0 39,-1 0-33,0 1-1,0-2-5,0 3 6,1-1 22,0 2-28,1 1 0,0-2 0,-1 2 0,-1-2 0,0 0 6,1-1 38,-1 2-4,2-1-29,0 1 22,1 1-27,0-1 28,2 0 5,0 1-34,0 1 1,1-1 5,0 1-5,0 0 33,1-1-33,-1 1-1,-2-2 1,-2 1 27,-1-1-27,-2-2-6,0 2 0,-1-1 6,-2 0 5,1 2-6,-2-2 7,0 1-7,-1-1 46,-1 0-46,0-1 1,-2 0 5,2 0-5,-4-1 27,1 0-33,-2-1 6,-1-1-1,-1-1 1,-1 0-6,-2-1 6,1 1-1,-2-1-5,1 1 0,0 0 0,0 0 0,2 0 0,-1-1 6,0 0-6,1 0 33,1-1-27,1 1 5,1 0-5,1 1 44,2 1-16,2 1 11,2 0 5,4 1 12,0-1-1,2 0-27,1 0-29,0 0 29,0-1-28,0 1-6,0-1 11,-1 1-6,1-1 57,-1 1-12,0-1 23,0 0-28,2 0 22,2-1-11,1 0-22,0 0-1,-1-2 1,-1-1-23,-2-1-5,-4-1 5,-3-1-5,-6-1 5,-4-2-6,-4-2 29,-3 0-34,-3-2 0,-3 0 0,-4 0 6,-1 0-6,-3 1 5,2-1-5,-1 2 0,1-1 6,2 2 27,1 0-27,3 2 61,4 1 12,4 0 11,4 2 11,5 0-57,3 0 12,4-2-5,1 0-1,2-2 1,1-1-1,2-2-5,-1 0 11,2-1 5,-1 0 7,-1 0-35,0 0-27,-3 0 55,-2 0-55,-2 0 33,-3 0-33,0 0 33,0 0-33,2 0 27,2 0-22,1 0-5,-1 0 5,0 0 23,-2 0-29,-1 0 1,-1 0 5,1 0-5,-1 0 27,1 0-27,2 0 0,2 0 66,3 1-60,3 0 44,4 1-51,1 0 40,1-1 5,1 0-44,1-1 67,1 0-45,-1 0-23,2 0-10,-2 0-1,-1 0 6,1-1 0,-2-1-5,1-1 5,1-1 0,-1 1 0,1 0 0,-2 0 11,0 1-11,-1-1 5,-1-1-5,0 0 6,-2-1 0,1 1-1,-3 0-5,-1 0 34,0 0-34,0-1 5,3-2 1,3-1 0,1-1-1,2-1 6,-1-1-5,1 2 0,-2-1 50,0 1-56,-2 0 0,1-1 11,-3 0-11,-1-1 0,-2 1 0,-1 0-6,-3 2 6,-1 0-5,-1 0 5,-2 1-6,1 0 6,-1-1-6,0 1 6,1 0 0,-2-1 0,1 0 0,-2 0 6,-1 1-6,-3 0 0,-2 0 0,-2 2 0,-1 0 0,-1 1 0,-3 0 6,0-1-1,-2 0 1,-1 1-1,-2-1-5,-2 2 6,-1 0-6,-2 1 11,0-1-11,-1 1 0,1 0 0,0 0 0,-1 0 0,2 0 6,-1-1-6,2 1 0,-1-1 0,1 0 0,1-1 0,1-1 0,-1 1 0,3-1-6,-1 1 6,4-2 0,1-1 0,2-1 0,0 0 0,-1 0 0,1 0 0,-1-2 39,2 0-39,0-4-5,4 0 5,0-3 5,1-1-5,-1 0 34,0-1-34,-3 2 0,-2 1 6,-3 4-6,-4 0 5,-1 4-5,-3-1 0,2 0 0,-2 2 0,0-1 6,-2 0 33,0 2-33,-1 0-6,-1 1-6,1 0 6,-1-1 6,0 0-1,1 0-5,0-1-5,2-3-1,0 1 6,1-4 0,2 0 0,-2 1 0,2-1-6,-2 3 6,-1 1-11,-1 1 11,-1 3 0,0 0 0,-1-1 0,2-1 6,0-1-6,-1 0 5,2 0-5,-2-1 0,0 3 6,-1 1-6,-1 1 0,0 3 0,-2 0 0,1-1 0,-1 1 0,0-2 0,0 0 0,1 1 0,0 0-6945,-1 2 4928,0 10-2514,-6 4 4531,-4 14 0,2-12 0,0-2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9:47:45.9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23 10814,'-2'4'2554,"1"-2"890,1-2-2777,-2 0-130,1 0 1290,-1 0-1396,10 0 90,8 0-124,13 0-72,9 0 5,8-1 30,6-3-19,4-2-106,7-2 57,5 3 27,4 2-34,8 2-72,3 1-28,7 0-429,4 0 288,-45 0 1,2 0 39,1 0 0,0 0 19,1 0 1,1 0-48,2 0 0,-1 0-11,0 0 0,-1 0-6,0 0 0,-2 0 34,47 0 22,-9 0-89,-11 0 95,-9 3-6,-8 2-39,-7 3 6,-6-2-23,-5 0-5,-4-1-34,-7-3 34,-3 1 361,-7-3-389,-2 2-1,-5-2 1,-2 0-6,-2 0-45,-3 0-107,-1 0-72,-5 0-39,0 0-28,-2 0-5529,0 0 2824,-16 0-1810,1 0 4806,-16 0 0,16 0 0,2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9:48:07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66 18257,'8'-2'1496,"5"1"-824,8 1-28,13 0-67,11 0-50,17-1-45,12-1 27,16-1-869,-36 1 1,2 0 541,10-1 0,3 0-11,14 0 0,4-1-28,10 0 0,4 0-713,-30 1 1,2 1-1,-1 0 637,0 1 0,-2-1 1,0 1 41,28 0 0,-2 1-274,-13 0 0,-3 0 215,-11 0 1,-3 0-4,-11 0 1,-2 0 53,39 1-225,-2 2 242,5-1-71,-42 0 1,1-1-23,1-1 0,1 0 6,-1 0 0,0 0-31,-4 0 0,-1 0 0,40-3 0,-12 0 0,-15-1 847,-11 1-847,-12 1 1991,-11 2-2035,-5 0 641,-7 0-720,-1 0 319,-2 0-403,-1 0-96,1 0-179,-1 2-195,-1-1-449,-4 1 16,0-1-222,-5-1-528,0 0-2744,-4-2 4604,-8-5 0,5 2 0,-4-1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9:48:20.3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18632,'6'12'1020,"-1"3"-700,2 8 4,0 3 1,1 2-112,1 4-45,-1 2-39,0 4-57,0 5-21,3 4-40,0 6-5,4 2 50,1 2-51,1 1 40,1-1-39,3 3 44,1 0-16,2 1-1,4 2 1,1 0 27,2 0 40,1-2 39,2 2-17,1-2-5,0 3-22,-1 1-23,-2-1 5,-3 1-5,0-1-6,-2 1-61,1-2 39,-1 1-40,1-3 1,-1-1-1,2-1-5,0-2 79,1 0-12,0 0-28,-1 0 12,1 0-40,-1-2 28,2-1 0,-1-3 12,0-1-18,1-1-22,0-1 107,0-3-51,-1 0-67,1-2 6,-1-3-1,0 0 35,2-3-29,-1-2-6,2 2 40,0-2-39,1 0-1,0 0 57,0-2-62,-1-2 0,0 0 11,-1-2 62,-2 1-62,-2-1 23,-1 0-29,0 2-5,-1-2 84,2 2-5,-1 0-40,2-1-39,-2-1 6,3-1 38,-2-3-44,0 0 6,-3-4-6,-1-1 0,-2-3 6,-3-1 27,-1-3-22,-2 1-5,1-1 56,1 1 55,-2 0-33,3 0-45,-2-1-33,1 0-6,-3-4 6,0 1-1,-1-4 6,-2 1 23,0-3-28,1 1-1,-2 0 29,2 1-23,0-1 23,3 2 5,1 0-34,3 2 7,1 0-7,1-1 40,0 1-39,-1-2-1,-2 1 1,-1-2 27,-3 0-21,0-1-7,-1 0-5,0 1 34,3 1 44,5 1-22,5 2-22,6 3-1,6 0-21,3 1 21,5 0 18,4 1 21,4-1 24,2 0-63,4-2 6,2 0 29,2-3-24,1 0 7,2-2-46,1-2 40,4 0-39,-1-1-1,1-1 1,0 0 0,-4 0-6,-2-1 5,-4 1-5,-2 0 0,-4-1 0,-2-1 6,-1-1-1,-5 0-5,-2 0 0,-4 0 0,-7 0 0,-4 0 0,-7 0 6,-3 0 0,-6 0-6,-2 0 0,-2 0 5,-1-2 1,2-2 5,-1-1-5,4-4-1,2-2 34,5-4-33,4-4 0,3-2 5,2-1-6,-1-1 1,0 1-6,-4 2 6,-3 3-6,-5 4 0,-3 3-6,-4 3 6,-1 2 0,0-1 0,-1 1-6,1-1 6,1 1 0,2-3 0,1-1 6,2 0 0,-1-2-6,-1 2 5,-1-1 1,-1 2-1,-1-2-5,1 1 6,0-2-6,-1 2 6,0-2-1,-1 2-5,-1 1 6,0-1-6,-2 3 5,-1-2 2,0 2-2,-1-1 1,0 2-6,1-1 5,-1-1-5,0 1 0,2-2 12,-1-1-7,1 0 1,1-2 5,-2 2-5,-1-1 5,0 3-6,-2 0 7,0 1-7,-1 2 1,-2 0 5,2 1-11,-3 1 62,1 1-57,-1 0 12,2 0-17,-2-1 0,2 2 0,-1-2-6,0 1 6,-1-2 0,1-1 0,1-1-5,-1 1 5,2 3-11,-3-1-5238,2 2 2208,-3 17 3041,-15 17 0,11-9 0,-12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9:48:29.2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12976,'5'0'2980,"-1"0"-612,-4 0-1695,43 0-18,-6 1-61,45 1 11,-10-1-68,21 1-1345,-33-2 1,3 0 1045,18 0 0,4 0-53,11 0 0,4 0-70,-29 0 1,1 0 0,0 0-12,-1 0 1,-1 0 0,-1 0 82,25-1 1,-1 2-48,-4 0 0,0 0-218,-5 1 1,-1-1 155,3 2 1,0-1 5,2-1 0,0 1-17,-3-2 0,0 1-42,-6-1 0,-2 0-25,-10 0 0,-2 0-45,-12 0 0,-2 0 39,29 0 1,-16 0-130,-8 0-206,-6 0 1327,-11 0-1591,-12 0 982,-12 0-1106,-10 0-430,-2 0-1625,-18-3-1590,-7-1 4374,-17-2 0,16 1 0,4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9:48:32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 10158,'-5'4'3417,"2"0"-2347,3-4 1013,0 0-1539,-3 1 105,11 0 62,10 0-144,22-1-158,21 0-1,16 0-10,16 0-861,-38 0 1,3 0 585,9 0 1,1 0-24,4-1 1,1 1-348,2 0 0,0-1 356,-6 1 1,-2-1-18,-7 1 1,-2 0-7,0 0 1,-1 0-149,-1 0 1,1 0 220,1 2 1,0 0-17,2-1 0,-2 0-40,-4 2 1,-3 1-3,41-1-90,-20 2-11,-20-1 1102,-18 1-1158,-17-2 552,-7 0-1017,-8 0 336,1-3-4850,-3 1-493,-10-3 5528,-3-4 0,-1 2 0,3-1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19:48:41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3708 8920,'12'-5'1479,"-2"2"-980,-10 3 800,0 0-627,0-11 146,0 9 5,0-8-184,0 10 5079,0 0-5572,0 2-12,0 4 40,4 7-51,3 4-22,7 7-34,4 5 12,2 2-74,5 2 40,0 1-39,2-3-1,3 1 46,1-3 27,2 0 28,2-3-55,0 0-12,4-1-28,0-1 40,2-1-11,3-2-7,1 0 12,4-1-39,0 0 27,0-2-33,1 0 11,-1-4 40,2 1-18,-1-3-33,0 0 45,1-2 28,0-2 28,2-1 11,1-2-23,3-1-44,0-2-39,3-1 22,-1-1-23,6 0 91,2 0-24,8 0-21,9-5-267,8-4 247,-42 2 0,1-2-12,1 0 1,0-1-3,1 1 0,0 0-12,-1 0 1,-1 0-1,48-5 1,-7 2 0,-5 3-1,-9-1 1,-5 4 39,-6-3 5,-5 1-11,-2-3 6,-4 1 11,0 0-23,-1 0 35,0 1 16,-1 1 277,1-1-294,-2-1-33,2 1 5,1-2-33,-2 2 27,2-2 1,-1 2-23,2 0 39,0 0 6,0-1 23,-1 0-74,-4 0 46,-1-1-6,-2 1-45,-3-2 44,2 1-44,-4-1 6,-1 2 5,-5 0-11,-3 3 67,-4 1-33,0 2-28,-3 3-1,0-2 1,0 3-1,1-3 35,0 2-29,3-2 28,2-2-33,2 0-1,2-2 23,-2 1-22,-2 2-6,-5 0 0,-6 1 0,-4 1-6,-6 0 1,-3 1 5,-1 0 0,-1 0 0,0 0 5,0 0-5,3 0 6,-1 1-1,5-3 40,1 1-45,5-2 56,5 0-50,4-3-6,5 0 45,1-2-45,1 0 0,-3 2-6,-2 0 6,-4 3 0,-4 0 0,-4 1 0,-3 1 0,-3 1 0,-1 0 0,0 0 0,0-1 6,5 0-1,2-1 6,8-1-5,4 0 28,4-2-34,2 0 5,2 1 1,-3 0-6,-1 0 0,-3 2 0,-3-1 0,0 1 28,-2 0-28,0 0 0,1 0-6,-1 0 6,2 0 28,-3 1-28,2-3 0,-3 2 39,0-2-39,-2 2-5,-2-1-1,-1 1 6,0-1 6,1 0-6,-1-1 0,0 1 5,-2-1 1,0 0 5,-4 2 40,-3-2-51,0 3 5,-4 0-5,0 0 0,-2 1 0,0-1 0,2 1 0,-1-1 0,1 0 34,2-1-29,1-1 23,1 0-28,3-2 0,0 0 0,2 1 0,-1-2 12,1 1 21,-1-3-27,0 3-1,0-2 40,0 0-39,2-4-6,3-1 5,1-4-5,1 1 6,1-3 0,-2 1-1,-2 1 1,-3 3 61,-2 2-61,-5 2 45,-2 3 21,-3 0-21,1 2-12,-1-2-39,2 1 0,1-4 6,3 0-6,3-4-6,2-4 6,5-2-6,2-2 6,2-3 0,1 1 0,-4 2 34,-2 4-34,-5 5 6,-6 2-6,-1 3 0,-3 1 0,0 2 39,0-2-34,3-4-10,6-4 10,3-7-10,7-4-1,3-6 6,3-1 0,-1 0 34,-2 2-34,-2 2-6,-4 6 6,-4 2 51,-4 5 33,-2 2-23,-2-1-61,2-2-5,4-6-1,3-4 0,5-6 6,1-2 0,3-2 6,-1 0-6,-1 1 0,0 2 6,-4 4-1,-3 4 1,-2 4-1,-4 3 1,2-1 28,-2 0-34,4-4-6,2-3 0,6-6 6,-1-1 0,5-3 6,-3 1-6,1 0 0,-4 5 39,-1 0-33,-3 3-6,0 0-6,0 1 6,0-2-5,2 0 5,0-3 0,2 0 28,-3 0-28,0 2 0,-2 2 0,-4 6 5,-3 4-5,-2 6 6,-4 3-1,2 1 1,-2-1-6,4-3 0,2-4-34,5-7 29,4-3 5,3-5-6,3-2 6,-1-1 0,0 1 39,-2 1-33,-2 4-6,-3 2 0,-1 1 0,-3 2 0,-1-4 0,0 0 0,1-5-6,2-3-27,0-5 33,3-2-6,-2-1 6,2 5-5,-1 2-46,-3 5 18,0 1 27,-4 2-5,2 3-23,-2-1 34,1 2-5,-1 0-1,1-2-5,-3 4 11,0 1 0,-1 5 0,-2 2 0,0 4-6,-1-1 1,0 1-40,0-4 11,3-3 1,1-5 27,0-3-5,3-4 5,-1 0 6,1 2 0,-3 3 0,0 5 6,-3 5-6,-1 3 5,-2 3 1,1 2-6,0 0 0,0-1 6,-1 0-6,2-5-6,1 1 6,0-4 0,1 4 6,-2 0-1,-1 5-5,-1 1 0,-2 4-84,2 1 90,-2-2-6,0 1 5,0-3-5,0 4 0,0-3 6,0 2 0,1-2-1,-1 0 1,3 0-6,-3-1 0,2 0 22,0-2-22,0-1 0,1 1-5,0-1-1,-1 1 0,0 2 1,-2 0 5,2 2 0,-1 0-6,-1-1 6,2-2 0,1-3 6,0-1-6,2-5 5,-2 1-5,3-4 0,-3 1 28,1 0-28,-2 2-11,1 3 11,-1 3-5,0 3 5,-2 3 0,2 1-6,-2 0-5,1 1 11,-1-3-11,1 1-23,1 0 34,-2-1 0,2 0-6,0 0-27,-1 0 33,1 0-6,-1 2 1,-1-1-7,1 1 7,-1 0 5,2-4-6,-1 1 1,1-2 5,0-1-6,0 1 0,-1 1-5,2 2-28,-3 2-12,1 1 51,0-2-6,1 1 6,-1-1 12,1 1-7,-2 0-5,0-1-5,0-1 5,1 0 5,-1 0 18,1 1-23,-1 0-23,0 1 23,2-1 0,-2 0 6,1-3-6,0-2 0,1 1-6,-1-1 6,2 3 0,-3 0 0,1 2 57,-1 1-52,0-1-5,2 0 12,-1-2-7,2-1-5,-2 3-5,1-2 5,-2 3-6,0-2 6,1 0 34,-1 0-34,1-1 0,1 0-6,-1-3 0,1-2-22,0 0 28,0 1 0,-1 2 0,2 2-5,-3 2-4057,1 1 2735,-1 5-516,0-1-2033,0 5-1271,0 0 5147,0-2 0,0-2 0,0-3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18:23:19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371 17 7296,'5'-9'2778,"-2"1"-1898,-3 8 60,0 0-654,9 4-5,-5-3 458,5 3-274,-5-4 72,-4 0 4359,2 0-4773,-9 0-5,-2 3 44,-7 2-78,0 3 0,-1 0-22,1 2-23,-4-1-39,2 1 67,-1 0-16,-1 2-1,0 3-50,0 3 0,1 3 6,-1 3-1,0 3 6,0 0 23,2-1-28,3-1 50,-1 1-56,4 1 5,-2 6-5,1 2 6,1 6-12,0 6 6,4 3 0,2 3 0,4 0-5,0-1 5,2-3-12,0-2 1,0-4 6,2-4-29,4-4 34,2-4-6,6-3 1,0 3-1,5 0 1,1 2-1,4 0-28,1-3 29,-1 1-40,4-4 39,-6-4 6,1-1-5,-5-7 5,0 2 0,-3-4 0,-1 1 5,0-1 1,-2 1 0,-2 0 61,0 5-34,-2-1-27,-2 3 50,-2-1-11,-3 3-12,-1-1-27,0 7 5,-1 0-5,-9 4-1,-2-1 1,-8 1 0,0-4-1,4-4-5,1-5 6,5-7-6,0-1 0,4-6 5,2-2-5,0 0 0,4-4 0,-2 2 0,2 0-168,0-2 118,0 4 0,0-3-6,0 0 22,0 1 23,2 2-40,5 3 46,4 1-34,3-2 33,1 2 6,-1-2 0,0 1 6,-2-1-6,-2-2 0,-4 0 5,0 0 1,-4-2 5,1 2 0,-2-2-5,1 2 5,-2 4 39,0 1-10,0 7-35,0 1 29,0 7-34,-2 3 0,-4 5 5,-2 4-5,-4 0 0,0 0 6,-2-2 0,2-5 44,-1 2-50,-1-7 0,0 3-6,0-2 6,-1-1-5,-5 14 5,5-9 0,-4 11 0,7-11 0,0-1 0,2-1 0,1 0 0,2-1 5,0-1-5,3 2 0,-2-1 0,2 1 0,0 0 0,0-1 28,2-1-22,0-2 0,2 1-6,0-3 5,0 3-5,0-1 0,0 0 0,0 1 28,0-2-11,5 3-11,4 0-6,5-1 44,3 3-38,3-2 33,0-1-33,2 1 39,-4-6-40,-1 1 1,1-4-1,0-1 46,2-3-1,1-2 73,4-4 23,4 4-23,6-3 0,1 5-28,1 0-22,1 1-28,-5 1 5,-3-4-44,-3 0 0,-6-1-1,-2-3 1,-5-2-6,0-2-6,-4-2 6,-1 0 0,-1 0 0,-2 0 6,0 0-6,-4 0-51,2 0-167,-4 0-1367,2 0-163,-16 0 1748,-28 0 0,18 0 0,-14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39:09.9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0 763 14785,'1'96'405,"0"-1"0,0-8 0,1-12-226,2-20 738,-2-12-738,2-12 158,-3-16-326,1-6 124,-2-7-186,2-2 422,0 0-377,2-14 6,4-11 12,5-22-7,5-16 1,5-6 33,-1-5-33,1 9-6,-5 9-56,-1 18-28,-6 18-68,-1 10 152,0 14 174,3 19 50,4 16-134,3 26-6,1 11-51,-1 6-33,-3-3-39,-4-4-101,-5-14-50,-3-10-23,-3-15-168,-2-12-173,0-13-796,0-5-286,3-6 471,2-2 358,7-12-509,13-23-566,10-23 605,15-18 1062,4-3 607,-6 15-291,-6 14 302,-8 13-185,-6 11 315,0 0 447,-9 12 297,-4 5-56,-9 7 288,-4 4-445,-2 0-139,0 4-192,0 7-217,-5 7-40,-4 7-163,-9 3-72,-1 0-62,-2 2-78,-1-1 17,1 3-79,1 1-39,3-2-6,2 4-27,6-1-12,1 0-11,6-1-45,0-2-358,2-6-168,6-3 33,5-13 432,8-3 162,5-23 33,4-18 23,-2-31-45,1-26-347,-13 37 1,-2-4 338,0-5 0,0-3 13,0-2 1,-1-1 50,0-1 1,-1 0 13,0 5 0,0 2-80,-1 6 0,-1 2 105,5-37-39,-4 22 34,-5 15-23,-2 16-16,-2 8 95,0 7 663,-2 1-769,-10 1 369,-6 1-129,-8 4-83,0 5 0,6 6-169,4 7 0,5 24 62,0 22-17,5 34-51,2-28 1,2 1-594,0 5 0,1 1 588,0 3 0,0 1-26,1-4 1,0 0-140,0-1 1,0-1 136,0-5 0,0-1-11,6 47-146,3-9-56,8-5-314,6-2-55,5-4 251,5-2-951,3-11-936,-1-9 106,5-28 2112,6-28 0,-20-5 0,1-12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18:24:01.2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19 10702,'-4'0'4284,"0"0"-194,4 0-3536,-16 0-95,12 0 224,-12 0-22,39 0-146,7-1-178,27-2-91,4 2-111,6-2-51,2 3-11,-2-1-40,-1 1-27,-2 0-6,-4 0-11,-6 0-146,-8 0-168,-8-1-230,-10-1-240,-7-1-124,-10 1-2167,-5 1-1647,-28 7 4733,-1 2 0,-6 0 0,12-1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18:24:05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60 12948,'-3'0'4060,"0"0"-867,3 0-2560,-3 1-56,3 0 588,-3 0-610,13 1-68,9 1-179,15 3-45,11-1-17,7 0-100,6-3-79,2-1-11,1-1-50,2 0-1,-1-4 1,1-3 0,-2-6-6,-1-2 0,-6 0 0,-7 2-208,-8 4-150,-9 3-275,-8 3-212,-8 2-108,-7 1-78,-4 0-1047,-19 0-2834,-7 0 4912,-19 0 0,18 0 0,4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18:24:07.4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20100,'14'8'1355,"4"5"-856,8 9-78,5 6-1,6 4-62,4 3-56,2 2-72,0-1-56,-2-1-62,-3-2-62,-4-5 23,-1-4 5,-6-3 6,-2-2 39,-4-3 12,-2-1-51,-4-3-28,-3-1-6,-2-2-39,-4-2 29,-2-3 4,-2-1-4,0-2 38,-2 1 763,1-1-690,-1 4-62,-1 3-83,-6 11 0,-4 12 38,-8 10-38,-5 12 28,-5 6-29,-5 5 40,-3 2-11,-3 1-29,-2 2 57,2-3 16,3-5-72,7-10-6,8-12 0,7-13-51,7-10-61,4-7-89,3-6-152,1-1-4089,0-2 2336,2-5-1809,4 0 3915,4-3 0,-3 4 0,0 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20:04:56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14017,'6'2'1305,"6"-1"-884,6-1-85,8 2-28,8 0 11,8 2-117,9-1-57,10 1 18,9-1-18,9 1-16,11 1-316,-41-2 0,1 0 288,5 1 0,3-1-472,10 0 0,4 0 463,12 0 1,4-1-498,-18-1 0,2 0 0,2-1 440,6 1 1,2 0-1,0-1-7,0 0 0,-1 0 0,-1 0 0,-5 0 0,-2 0 0,-3 0-252,15-1 1,-6 0 226,-12 0 0,-4 0 0,-9 0 0,-2-1-3,2-1 0,0 0 2,3 2 1,0 0 95,-2-1 0,-2 1-70,46 1 746,-21 0-774,-17 0 1483,-15 0-1488,-13 0-1,-10 1 620,-9 3-710,-4-2 154,-6 3-382,1-4-197,-5 0-2270,2-1 0,-2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20:04:59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37 15922,'-4'0'1568,"1"0"-1204,1 0 656,2 0-869,9 0-16,3 0-7,11 0 1,-1 0 11,3 0-39,5 0 11,3 0-11,9 0-34,2 0 17,9 0 17,-2 0 0,6 0 16,0 0-38,6 0-18,0 0-5,6-1-5,1-2-1,3-2-5,6 0 27,5-3-21,5 3-238,3-1 238,-2 4-1,1 1 1,-6 1-46,-1 0 46,-4 0-51,3 1 0,2 5 0,5 1 33,6 4-33,-45-7 0,0 0-399,3 0 1,1-1 401,2-2 0,0 0-1,3 0 1,0-1-229,1 1 1,0-2 228,2 1 0,1 0 13,0 0 1,0 0 0,0 0 0,0 0 8,-1 0 0,-1 0 9,-2 0 0,-1 0 2,-1 0 0,-2 0 14,-1 2 1,-1 0-26,-2 1 1,0 1-21,-2 0 1,-1 2-1,45 8 7,-7-1-7,-6 0 1,-6-1-1,-6-1 29,-3-1 5,-3-3 174,1 0-185,-1-3-28,1 3 820,-1-2-815,-2 4 29,-5-1-34,-8 1 508,-5-2-508,-11-1 0,-4-1 0,-6-1 6,1-2 0,2 1 5,4-2 22,6 0-27,6-1 0,4 0 27,3 0-33,1 0 6,0 0-6,-3 0 0,-4-1 0,-6-3 0,-8 0 0,-6 0 0,-6 3 0,-2 1 0,-5 0-6,-2 0-78,-4 0-162,-1 0-2577,-2 0-89,-16 0 2912,-20 4 0,12-2 0,-9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20:05:11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12 7061,'-10'6'700,"2"-1"-633,8-5 1121,0 0-734,0-5-74,0 4-251,0-6-123,0 7-6,0-2 89,0 0 23,0 2 51,0-3 89,0 2 6676,0 0-6687,0 7 22,0 1-22,0 9-34,0-2-22,0 8 6,0 0 5,0 7-45,0 2-11,2 7-5,-1 3-18,4 6 18,-1 2-12,1 4 11,-1 4-10,-1-1-40,-1 4 0,0 2-28,-2 2-12,0 4-4,2-1-1,1 4 22,3 1 7,1 2 21,0-1-11,0 4 12,0-4-6,1 3 17,0-1-28,2 0-29,0 0 24,3-2 21,2-1-580,3 1 564,3 0-12,2 0-67,3-1 11,2-3 57,5 0-57,3-3 46,6 1-51,2-3 5,5-2-5,5-5 6,2-5 28,7-4-29,4-4 1,3-3 27,7-2-33,1 1 6,7-5-295,3 2 292,-40-19 0,1-1 39,0 1 0,2-1-17,2 0 0,1-1-5,0-1 0,1-1-15,1-1 1,0 0 10,0-3 1,-1 0 0,0-1 0,-1-2-14,-2-1 0,-1-1 14,1-1 0,-1-1-17,46 1-6,3-2 6,-3-2 12,-1-2-7,1-5 29,-1-4-23,-1-7 45,3-3-22,-3-2-1,1-3-27,-1-3 13,-47 13 1,-1-1-3,0 0 0,-1-2-12,45-21 1,-3-1-1,-7-1 1,-6 4 28,-10 3-34,-8 4 0,-10 7 563,-10 5-558,-4 2 1,-7 4 86,0-2-86,0 1 394,2-5-395,4 0 7,2-3-7,2 0 1,0 2-1,-3 0 1,-3 4 5,-7-1-5,-2 4 5,-4 1-5,2 1 38,1-2-38,1 0 0,1-3-1,1-2 1,4-2-1,1-2 1,2-2 0,1 2-1,-1-1 29,0 1-29,-5 1 7,-1 2 27,-5 2 11,-1-1 23,-1 2-28,-1-1-45,2-1 11,-2 3-5,1-1-1,-3 1 6,0 2-5,0 2 0,-3 1 5,-1 1-6,0-2 1,-2 0 0,2-2 38,-1 0-38,3-1-6,-1-1 6,1 0-6,-3 2 5,0 2 1,-4 4-1,0 2-5,-3 1 0,1 2 6,-2 1-6,2-1 6,-1-2-6,3-1 0,0-4 5,2 1-5,-1-1 0,-1 3 0,-2 3 0,-1 0-5,0 2 5,-2 0-6,0-1 6,0 2 6,1-2-6,0 0 11,2 2-6,-3-3-5,3 1 6,-2 0-6,2-2 0,-3 4-6,2-2 1,-1 2-4684,0 0 1278,-3-1 3411,0 7 0,-2-6 0,3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20:05:24.9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15 9817,'-18'-8'2413,"4"2"-1925,14 6 459,0 0-287,19 0-100,3 0-67,21 0-95,6 0 45,10 0-79,13 0-45,14 0-50,9 0-667,-42 0 1,1 0 545,3 0 1,0 0-54,4 1 0,1 1-300,3 1 0,0 0 275,3 1 0,-1-1-34,2 1 0,0 0-8,-1-1 0,-1-1-3,-1-1 1,-1 0-4,-2 0 1,-1 0 5,-1-1 0,-1 0 0,-2 0 0,-2 0-55,-3 0 1,-2 0 200,42 0-84,-16 1 10,-15 3 1,-13 2-62,-13 1 1002,-8 0-1036,-6 0 636,-5-1-641,-3-2 137,-2-2-288,0-2-236,-3 0-184,0 0-208,-5 0-705,-1-12-5117,-3 0 6601,0-12 0,0 12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20:05:34.6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 13424,'64'1'533,"1"0"1,-2 0 0,-3 0-108,15-1-33,13 0-1060,12 0 813,-46 0 0,1 0 27,5 0 1,1 0-23,1-1 0,1 0-70,3 0 1,-1 0 2,0 0 0,-1 0 5,0 0 1,0 1-29,-2 0 1,0 0-17,-1 0 0,0 0-3,1 0 0,0 0 42,0 0 0,0 0 39,3 0 0,0 0 78,2 0 1,0 0-56,2 0 0,0 0-1,2 0 1,0 0-937,2 0 0,0 0 869,2 0 1,-1 0-9,0-2 0,0 0-73,-1 1 0,0-2 28,-3 0 0,0-1-19,-3 1 0,-2 0-6,-3 1 0,-1 1-103,-3-1 1,-1 0 102,-2 2 0,-1 0 5,-2-1 1,0 0 0,47 1-1,-5 0 7,-7 0-7,-8 0 1,-7 0 379,-10 0-385,-10 0 1538,-9 0-1578,-10 0 741,-9 0-908,-5 0 210,-3 2-439,-4 0-187,1 2-413,-4 1-246,-1 2-1519,-4 6-5229,-1 4 8030,-3 0 0,0-6 0,0-5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20:05:37.9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9150 18 5991,'3'-10'1238,"1"2"-1109,-4 8 8637,0 0-8610,1 5-4,1 3-91,0 5 29,1 1 11,-3 3 44,4-1-44,-4 4 22,1 2-61,-1 2-17,0 6-45,0 3 33,0 8-16,0 6 39,-1 4-6,-4 6 1,-1 1 5,-4 0 33,-1-1-10,0-2-40,-2-4-28,2-4 34,-1-1-39,0-1-6,-1 1 5,-1 3 1,-1 2 5,0 2-11,-2 3-6,-1 3 6,1-1 6,-3 2 5,1-1 23,0-3-29,-5-1 29,0-1-17,-3-4 179,3 1-146,0-7 29,3-2-40,3-6 0,-2-3 45,2 1 67,-5-1 12,-1 7-85,-6 2-72,-2 6 33,-3-1-6,-3 4 23,-3-3 12,-3-2-17,-3-5 50,-2-4-17,-2-4 28,-2-6-34,0 0-44,1-5-34,-4 3 11,1 1 22,-6 0-27,4 1 0,-2-1 5,4-3-6,3-1 35,3-3-7,2-3-33,2-2-5,3-1 5,1 0 5,-1-2 1,-4 0-1,-3 1 1,-2 1 39,-3 2-40,0-2 29,2 1-28,0-3-1,2 2 1,1-2 39,2 0-12,3 0-33,2-2 0,1 2 11,3-2-5,-1 2 0,2 0 33,-1 1-34,2 1 1,-2 2 44,3-2-38,-3 1 27,2-3 22,-1 2-55,1-2 28,-1 0-23,-2 0-6,2 0 63,0 0-63,4-2 29,0 0 11,1-2-12,1 0 23,-3 1-11,-1-1-11,-5 0-1,-4 2 1,-7 1-29,-3 1 7,-6-1 44,-3 1 11,-4 0-62,-1 0 1,-4 0 27,0 2-27,-3-2 0,1 3 33,-3-2-28,4-1 39,1-1 1,6-4-51,3 3 5,4-5 1,4-1 0,4 1-1,-2-2 29,2 0-34,-6 3-6,-8-1 6,-15 6-392,-15 3 392,40-5 0,-1 1 2,-4 1 1,-1 0-3,-2-1 0,-1 0-620,-1 1 0,-1 0 623,-1-1 0,0 0 0,0 1 0,-1-1-300,1-2 0,-1 1 300,-1-1 0,1 0 2,2-3 1,0-1 10,0 1 1,-1-1-11,2-1 0,0-2 10,1 1 1,0 0-17,1-1 0,1 0 0,2-1 0,-1-1-153,3-1 1,1-2 152,2 0 0,2-3 0,2 1 0,1-2 0,-40-9 209,8-2-209,6 1 5,5-1 1,2 2 0,1-2-1,1 0 1,2-2 1144,0 0-1150,4-1 5,-2-1-5,3-2 677,0 1-671,4-1-1,3 1-5,4 1 385,2 0-385,2 2 139,2 2-133,1 0-6,7 2-6,0 0 6,4 0 0,0-2 6,0-1 22,0 0-28,-1-1 0,-5-2-6,4 2 0,-7-2 6,2 4-5,-3 0 5,0 2 0,-1 1 5,1 0-5,1 2 6,3-3 0,2 3-6,4-3 5,1 1-5,0-1 0,0 0 6,0-2-6,1 1 0,1-2 5,1 1-5,2-1 0,3 0 0,1 2 6,3-1 0,1 2-6,4 2 0,1-2 0,3 3 5,1 0-5,2 3 0,1 4 0,3 1 0,1 3 0,1 2 0,0-1 0,0 3 0,0-3 0,0 0 0,-2-2 0,0 1 0,-1-3 0,1 3-5,0-1-1,2 3 6,0-1-6,0 2 6,0 0 6,-2-1 5,2 0-5,-3-3-6,3 1 5,-4-3-5,3 3 0,-3-2 0,2 3 0,0-1 0,1 1 0,1-1 0,-2 2-44,2 0 77,0 1-3175,0 0 1036,0-4-3131,0 0 5237,6-6 0,-4 4 0,4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0T20:05:39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0 13749,'0'13'123,"0"-2"-84,-1 3-5,1-3-29,-4 2 34,4-2-39,-2 0 0,2-2 0,0 2 6,0-4-6,-1 4 45,1-2-6,-2 2 17,0 0 28,2 2-45,-3-2-33,3 2 5,-4-4 28,4 0-33,-1-2-6,1-1-6,0-1 1,0-3-7,0 1 12,0-2 0,0 0 0,0 1 0,0 0 0,0 2-11,0-2-101,0 1-280,0-3-168,0 4-106,0-4-791,0 2-88,4-2 1545,-3 0 0,4 0 0,-5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39:10.4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215 268 12494,'10'-10'3159,"-3"2"-2571,-7 8 891,0 0-1043,-34 26-55,16-12 107,-38 32-342,32-22-96,-7 10-44,12 0-6,2 4 0,2 4 0,6 3-62,3-1-39,4-3-83,2-6-58,6-10-16,6-10 113,10-8 100,10-5 45,5-12 6,2-11-6,3-17 0,-5-13 5,0-11 1,-9-7-1,-7-7 1,-8-2 0,-7 2 55,-4 2 118,-10 14 73,-7 9-38,-11 19-80,-6 15-134,-5 11-95,3 8-46,-1 16-38,4 8-28,4 21-62,2 4-168,8 3-251,2-1-455,8-6-515,3-7-190,4-6 1848,21-10 0,-16-10 0,16-6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39:11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0 423 14001,'0'12'2705,"0"-2"-2313,0-10 454,0 0-550,0 81 7,2-52 101,-1 63-91,1-69-72,-2-1-56,0 7-62,0-4-123,0 4 0,0-5-89,0-3-236,0-10-101,0-5 185,0-6 201,7-18 40,5-16 34,11-29-28,5-21-216,-11 35 1,0-1 228,1-1 1,1 1-20,-1 0 0,1 2 0,15-31-5,-6 23 5,-7 26 0,-6 17 90,-1 23 78,0 25 6,5 24 55,0 28 90,1 10-252,-5-1-61,-5-9-1,-3-18 29,-5-20-34,0-20-6,-2-16-44,0-9 16,2-14 29,2-18 5,3-24 0,5-22-6,3-17-85,-4 42 0,2-1 15,-1-1 1,2-1 38,2 3 1,2 0-54,14-40 23,5 19-67,-5 21 66,-4 25 52,-3 14 16,-5 36 162,-1 20 17,0 39-84,-10-33 1,-1 3 21,3 5 1,-1 1-84,-1 0 0,0-1-9,1-1 0,-1-2-22,-1-6 0,-1-2-3,8 36 0,-2-19-40,-2-17-44,-3-16-156,-1-13-208,-3-11-119,2-5-110,1-4-313,3 0-1939,7-2-1160,-1-8 4089,5-6 0,-12 3 0,-1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39:11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39 143 11054,'0'-5'3540,"0"1"-627,0 4-2493,-4 0-129,1 0-168,-5 2-72,3 7-46,-3 3 74,3 7 10,1 4-89,2 1-28,2 3 17,0-4-112,0-3-208,0-7 186,0-6 50,4-3 95,5-4 5,4 0-5,4 0 0,-2 0 28,0-12-22,-2-5-6,-2-18 28,-3-3-28,-3-9 0,-3 4 78,-2 3 29,0 11-1,0 7-39,-8 9-61,-3 4-6,-7 2-79,1 5-262,2 0-152,4 10-56,1 10-453,3 11-981,3 9-4434,2-1 6417,2-10 0,0-12 0,0-9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39:12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9 11508,'-2'-5'3506,"0"1"-1344,2 4-1590,-2 24-85,1 4-151,-1 29-67,2 3-73,0 7 73,0 8 11,0 4-78,0 5-79,0 3-803,0 2 736,-2-2-50,0-6 44,0-10-44,-2-15-1,3-14 29,0-16-29,1-6 1,0-9 0,0 2 758,-2 2-703,1 4-10,-1 7 5,0-1-51,2 2-5,-2-5-61,2-6-12,0-5 39,0-7-16,0-2-2118,0-2-745,0-14-6556,0-5 9469,-2-15 0,1 15 0,0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39:16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3845 12634,'-2'8'3865,"0"-2"-3143,2-6 5048,0 0-5698,4 0-21,-1 0 33,5 0 45,0 0 22,5 0 39,2 0 29,1 0-40,0 0-90,0 0 23,-1 0-44,1 0-7,0 0 1,1 0-57,0 0 91,2 0-46,-1 0 68,3 0-29,-2 0-10,2 0-29,3 1 6,0 0-6,3 3-16,1-2-23,2 1 28,0 1-33,2-4 72,2 2-72,3-2 72,3 0-44,1 0-28,2 0-1,0 0 6,2 0-5,0 0 5,4 0 23,2 0-34,3 0 6,2 0-6,-2-2 6,-1 0-1,-4-3 1,-2 1-1,-2-2 1,-6 1 0,1-2-1,-5 3-5,3-3 6,-1 0-1,1-2 1,3-3 5,-2 0-5,3-8-1,-3 4 29,3-6-23,-3 2-5,2-2-1,-5 0 1,1-1 0,-5 3-1,-2-2 6,-3 6-5,-3-1 0,0 3-1,-1 1 1,1-2-1,3-1 1,5-6 0,7-1-1,4-7 6,6-2-5,0-6 5,1 0-5,-1 0-1,-8 3 1,-3 4 0,-9 4 5,-6 5-6,-4 2 1,-4 2 5,2-2 28,0 0-33,2-8 5,7-2-11,0-7 11,4-4 23,0-3-34,2-3 0,-2 0 6,2 1-6,-4 3 5,-2 5 1,-5 5-1,-2 4 1,-4 2 0,0 1 27,-2-1-27,-2 2-1,-1 1 7,1 2-7,0-4 1,4-5-6,2-6 5,2-7-5,3 1 0,-1-1-11,-1 4 11,-3 2 6,-3 7 33,-3 2-33,0 5-6,-3 1 39,-1 1-39,-1-2 5,0 1 1,-1-3 5,1 3 23,-1-1 5,-1 4-33,-2-2 5,0 0 39,0-5-44,-1-4 22,1-3-23,-2-5 1,1 0-6,0-1 6,1 3-6,-2 1 5,0 2 1,0 1 33,0 2-33,0 2-6,0 0 5,0 1 6,0 0 29,0-2-40,0 0 0,0 1 0,0 1 5,0 1 1,0 2-6,-2-1 5,-1 5 40,-3-1-39,2 5 39,-5 3-12,5 1 18,-2 4-51,1-2 5,-1 2-10,1-6 5,-5 1-6,3-4 0,-3-3 1,-1 0 5,2-5 0,-1 1 0,-1-2 28,0 0-28,-2 3 0,1-2-6,1 3 6,-2-1-5,2 1 5,-1 1 0,-1 2 5,2 0-5,-2 0-5,2 2 5,0-2 5,-1 2 1,3 3-1,-1 1 1,1 3 28,0 2-29,-1 3-5,1-3 6,-3 0-6,1 0-34,-4-6 34,2 3-5,-4-5-29,2 1 34,-2-2 6,-1 2-6,1 1 0,0 2 5,0-1-5,0 3 0,0 0-11,0 4 11,1 1 0,0 1-6,1 1-27,-1-1 27,-2 1 1,2-3-1,-5 3-39,0-5 45,-1 4 0,0-1 6,3 1-6,2 1 0,2-1 0,0 3-6,1-2 1,0 3 5,-2-2-6,2 2 0,-1-1 1,3 0 5,1 0 0,-2-1-6,2-1 6,-2 4 0,1-4-39,-3 3 33,-2-3-27,-5 4-12,0-4 39,-3 1 1,5-1-23,-3 1 28,8-1 5,-2 4-5,6-2 0,3 2-11,1 0-28,5 0 33,0 0 1,0 0-23,2 0 28,-4 0 11,3 0-649,0 0 598,1-4 7,0 1 27,3-5 6,4-1 6,8-3-397,18-19 397,-4 8 0,12-18-6,-13 12-6,-2 2 6,-7 4-6,-4 8-5,-5 4 362,-3 6-430,-3 1-10,0 4 10,-3 0 91,1 0-74,-6 0 28,-3 0 34,-6 0 0,-2 0 0,-4 2-33,-2 5-29,-3 2-11,-4 8 29,0 4 38,-2 5-44,0 4 5,2-1 39,2-1-44,7-5 39,4-3-40,7-5 12,1-3-6,5 2 45,-2 0 0,2 6-5,-2 4-1,1 3-5,1 7 5,2-1-39,0 3 12,0-3 27,0-1-61,2-8 67,4-2-6,2-10 6,2-2 0,-1-5 0,-1-3 6,1 2-6,1-1 39,1 3 40,4 1-12,0 4-11,4-2-6,-1 4 1,1-2-40,-2 1 22,-2 1-33,-2-4 6,-3 2 0,-3-2-1,-1-4 29,-1 1-29,-3-6-1309,0 2 88,-2-6-587,0-7-1614,-2-7-3517,-6-5 6934,-4 5 0,3 7 0,1 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20:39:40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1242 1438 7632,'0'-10'5025,"0"-8"-4264,0 16-363,0-8-113,0 10 5714,0 0-5965,0-4 44,0 1-38,0-5 72,0 5 0,0-1-12,0 2 18,0 1 5,0-3-11,0 4 28,0-4 6,0-1-1,0-4-50,0-2-5,-2-4 5,2 1 6,-4 1-28,1 0-6,1 1-61,-2-3-6,2-1 0,-1-6 0,0 2 39,0-7 6,-1 5 39,0-1 0,-1 2-33,-1 2 50,1 0 33,-3 3-11,4 2-22,-1 4-39,2 5-57,2-1 29,-3 3-29,4-5-5,-4-2 0,0-7-5,-1-3 5,-3-5 0,1-2 67,0 3-17,1 3 18,2 4-63,0 6 46,-1 0-12,1 4-28,2 0 23,-2 1-29,2-1-5,-3-2 0,-1-2 6,1-2-1,-3-3-5,2 0 6,-3-1-6,0 3 11,1-1-5,-1 2 39,1-1 5,-1 1-50,-1 1 34,1 0-34,-2 2 5,1-3 40,1 4-45,-2-4 0,1 4 6,1-4-6,-4 1 0,3-1 0,-3 0 5,0-1-5,0 1 34,0 0-34,0-1 0,-2 1 0,2-2 0,-5-1-6,2-2 6,-7 0-5,3-1 5,-5 0 0,1-1 0,-2 3 0,3 1 5,1 0 1,3 5 27,2 0-27,0 2 0,2 0 5,0 2-6,4 1 1,0 2 44,1-1-50,-1 1-5,-2-3-1,-2 2 6,2-3 0,-4 3 34,2 1-34,0 0 0,0 3 0,4-1 0,1 2 0,-1 0 0,2 0 5,-1 0 35,-1 0-40,2 0-6,-1 0 0,-1 0 1,0 0-1,-3 0 1,-1 0-1,-3 0 0,3 0 6,0 0 28,4 0-28,1 2 0,1-1 0,3 1-5,0 0 5,1-2 0,1 2 0,0 0 0,-1-1-6,3 1 6,0-1 0,2 0 0,-2 3-39,2-4 39,-2 4 6,0-1-1,2-1-5,-6 2-5,3-1 5,-5 1 5,3 1-5,-1-3 34,2 2-34,1-3-6,-1 1 6,4-1 0,-6 0 6,1 3-6,-3 0 5,-1 1-5,1 2 0,-1-5-5,5 0 5,-2 0 0,5-1 11,-1 1-17,1-2-234,0 0 240,-1-6 0,2-4 5,8-7-3397,1-6 3381,20-17 11,-7 9-6,7-9 6,-12 17 0,-4 5-5,-3 7-1,-3 3-22,-1 3 3415,-2 1-3410,1 1 23,-1-1 0,-2 4 0,2-4 28,-3 3-28,0-3 0,1 4 0,-1-2 28,1 0-17,-2 2 286,2-2-297,-6 5-5,0 2-7,-7 4-38,0 2 39,-7 7-23,3-2 34,-6 8-5,4-2-1,-2 3 6,2 2-6,-4 1-27,3 0 33,1-2-11,4-3 11,5-6 0,1-5-6,5-6 0,0-2-5,2-3-78,0 1 55,0 0-324,0-2 358,2 2 11,4 0-11,1 1 84,6-1-73,-4 2 62,3-4-68,-3 4 63,3 1-63,-1 2 29,4 2 27,0 0-61,3-1 0,-3 1 51,1 2-51,-2-1 5,1-1 1,-3-1-6,-3-3 34,1 1-29,-5-3 1,-1 1-1,-2-4-5,-2 2 6,0 0-6,0-1 6,0 3 22,0-4 22,0 2-50,2 0 0,-1-1-2638,1 0 846,-2 5-3003,0 6 4795,-4 8 0,3-7 0,-3-1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8921-5D64-0AB9-6715-3176BDA80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CD0615-07E6-4389-DF96-7466E2B9C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4A8CE-FDCA-8E87-5123-0F3D8943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5DB0F-C2A9-2976-C896-531FAE15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991D9-A89A-1E27-FE36-7258D31B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912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B01C-144E-0F1A-1A99-3B59B46F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C4EAF-68EF-B23D-7AC6-65A91C0EA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7C52F-7548-FBF2-BB30-047C5E77A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DC6C3-DE3F-55CB-5522-CC389351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B69A0-33B8-30E7-AAE5-8561286A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5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5E7849-365F-D355-C66D-5D30C306E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E77A6-205B-C27D-24D7-D195E274D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B744D-2298-BAFC-80A4-E7020376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EF4DF-A964-453E-5751-7162D0A9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0D6E6-0A75-836F-31DA-FB77B6845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3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95F7-BB99-591E-EEE0-AA801369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73F95-A0F8-8669-09B2-6CF123D52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3DD59-F780-C286-FED0-7D2FF3C4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DC56A-F4F1-3E5E-BF8F-6856FBC4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7039-78B6-0A0E-62CE-3406D927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479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62C40-E939-DD0C-758E-B1B0E211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B31D0-D3E8-9D1A-E78C-13505AB2C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26C6F-66A7-488C-645F-4CE149E9B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2E4E8-FB47-2DB4-15BD-851EDB2B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65B52-E376-AAC0-2E70-74C38933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90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B86D3-CF97-EE69-0894-C1D92DF9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D8FE-95BC-00A0-F191-161DBE616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6AA32-630C-FF4D-E0AC-838610106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72AC9-036B-38A8-BF09-3B4784B2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5318F-BC5D-6081-3EB9-BE51F8CB4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85B47-6296-C316-7C04-EDFDE156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47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66B2-28B1-D18A-6C8C-A30B6A8F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B166B-E691-3271-1BF0-874B06B05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3C0AF-F478-3C02-CF34-AD67C3B37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67D4D-EF56-AE55-4BD3-07CD27D79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A537E0-5B96-5087-A8DC-C2417EBCB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E119D8-E347-F820-AAB8-F944CDB95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847AF8-0837-F273-9FCB-4ACE74C1D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A4E42E-7279-6F57-13FA-7855E937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5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A904-F0BB-19F8-783D-3B8F04F8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3C8D8-2F0F-2DB2-E1E8-2D8F25646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0AB6E1-2571-7B4F-6DE0-ADC7745C4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00170E-1D00-7568-8EF5-E0940D7F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379AD-C735-1B90-A1B0-7AFBDCA7E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24D9D-D721-A847-5068-41538EB7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89D12-8707-3A25-F012-D57B18A5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7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A915-8791-C7AA-85D4-6B4F66D9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FFC49-894D-A8E6-B641-B0006CCA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7128A-98AC-25BB-5194-CEB8C36B6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92F20-9E58-C82A-7707-FBBAC6103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52F54-EF88-FE89-F247-6D6FFF5C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F15D4-C920-6F45-E06D-08F0A9EF7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6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CE70-8A01-06FA-EFE1-DE9EF177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D92055-E406-3E03-2142-AB3395CDD6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59D3D-47FB-2B13-5E7B-ED7EBB6C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CC030-08CD-2498-CA1A-556F2D1AE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DB144-A05E-685A-94B5-0E145E7F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20CC5-7896-4F0A-3774-8B3A3AA6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8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F70B-D88F-1490-50A5-17A6C65E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2F66B-003B-C4B4-BC57-764FD99C0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23E5F-42FD-41CE-8989-ADDFB99DB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1C7F14-0515-5343-83C5-DD558881DBA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72B70-596C-6E0C-37E0-CD4A8561D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17A38-AB3F-73C1-28C4-973F1ED5B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479506-7829-834C-B67B-4D7C9F8E7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8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4.sv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4.svg"/><Relationship Id="rId15" Type="http://schemas.openxmlformats.org/officeDocument/2006/relationships/image" Target="../media/image51.pn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8.sv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12" Type="http://schemas.openxmlformats.org/officeDocument/2006/relationships/image" Target="../media/image47.png"/><Relationship Id="rId17" Type="http://schemas.openxmlformats.org/officeDocument/2006/relationships/image" Target="../media/image4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4.png"/><Relationship Id="rId5" Type="http://schemas.openxmlformats.org/officeDocument/2006/relationships/image" Target="../media/image4.svg"/><Relationship Id="rId15" Type="http://schemas.openxmlformats.org/officeDocument/2006/relationships/image" Target="../media/image52.sv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8.sv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12" Type="http://schemas.openxmlformats.org/officeDocument/2006/relationships/image" Target="../media/image47.png"/><Relationship Id="rId17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4.png"/><Relationship Id="rId5" Type="http://schemas.openxmlformats.org/officeDocument/2006/relationships/image" Target="../media/image4.svg"/><Relationship Id="rId15" Type="http://schemas.openxmlformats.org/officeDocument/2006/relationships/image" Target="../media/image52.svg"/><Relationship Id="rId10" Type="http://schemas.openxmlformats.org/officeDocument/2006/relationships/image" Target="../media/image44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12" Type="http://schemas.openxmlformats.org/officeDocument/2006/relationships/image" Target="../media/image56.png"/><Relationship Id="rId17" Type="http://schemas.openxmlformats.org/officeDocument/2006/relationships/image" Target="../media/image55.png"/><Relationship Id="rId2" Type="http://schemas.openxmlformats.org/officeDocument/2006/relationships/image" Target="../media/image1.png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4.png"/><Relationship Id="rId5" Type="http://schemas.openxmlformats.org/officeDocument/2006/relationships/image" Target="../media/image4.svg"/><Relationship Id="rId15" Type="http://schemas.openxmlformats.org/officeDocument/2006/relationships/image" Target="../media/image51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73.png"/><Relationship Id="rId18" Type="http://schemas.openxmlformats.org/officeDocument/2006/relationships/customXml" Target="../ink/ink7.xml"/><Relationship Id="rId3" Type="http://schemas.openxmlformats.org/officeDocument/2006/relationships/image" Target="../media/image67.png"/><Relationship Id="rId21" Type="http://schemas.openxmlformats.org/officeDocument/2006/relationships/image" Target="../media/image77.png"/><Relationship Id="rId7" Type="http://schemas.openxmlformats.org/officeDocument/2006/relationships/image" Target="../media/image70.png"/><Relationship Id="rId12" Type="http://schemas.openxmlformats.org/officeDocument/2006/relationships/customXml" Target="../ink/ink4.xml"/><Relationship Id="rId17" Type="http://schemas.openxmlformats.org/officeDocument/2006/relationships/image" Target="../media/image75.png"/><Relationship Id="rId2" Type="http://schemas.openxmlformats.org/officeDocument/2006/relationships/image" Target="../media/image66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72.png"/><Relationship Id="rId24" Type="http://schemas.openxmlformats.org/officeDocument/2006/relationships/image" Target="../media/image79.png"/><Relationship Id="rId5" Type="http://schemas.openxmlformats.org/officeDocument/2006/relationships/image" Target="../media/image69.png"/><Relationship Id="rId15" Type="http://schemas.openxmlformats.org/officeDocument/2006/relationships/image" Target="../media/image74.png"/><Relationship Id="rId23" Type="http://schemas.openxmlformats.org/officeDocument/2006/relationships/image" Target="../media/image78.png"/><Relationship Id="rId10" Type="http://schemas.openxmlformats.org/officeDocument/2006/relationships/customXml" Target="../ink/ink3.xml"/><Relationship Id="rId19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72.png"/><Relationship Id="rId18" Type="http://schemas.openxmlformats.org/officeDocument/2006/relationships/customXml" Target="../ink/ink15.xml"/><Relationship Id="rId3" Type="http://schemas.openxmlformats.org/officeDocument/2006/relationships/image" Target="../media/image80.png"/><Relationship Id="rId21" Type="http://schemas.openxmlformats.org/officeDocument/2006/relationships/image" Target="../media/image76.png"/><Relationship Id="rId7" Type="http://schemas.openxmlformats.org/officeDocument/2006/relationships/image" Target="../media/image69.png"/><Relationship Id="rId12" Type="http://schemas.openxmlformats.org/officeDocument/2006/relationships/customXml" Target="../ink/ink12.xml"/><Relationship Id="rId17" Type="http://schemas.openxmlformats.org/officeDocument/2006/relationships/image" Target="../media/image74.png"/><Relationship Id="rId25" Type="http://schemas.openxmlformats.org/officeDocument/2006/relationships/image" Target="../media/image78.png"/><Relationship Id="rId2" Type="http://schemas.openxmlformats.org/officeDocument/2006/relationships/image" Target="../media/image66.png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24" Type="http://schemas.openxmlformats.org/officeDocument/2006/relationships/customXml" Target="../ink/ink18.xml"/><Relationship Id="rId5" Type="http://schemas.openxmlformats.org/officeDocument/2006/relationships/image" Target="../media/image48.svg"/><Relationship Id="rId15" Type="http://schemas.openxmlformats.org/officeDocument/2006/relationships/image" Target="../media/image73.png"/><Relationship Id="rId23" Type="http://schemas.openxmlformats.org/officeDocument/2006/relationships/image" Target="../media/image77.png"/><Relationship Id="rId10" Type="http://schemas.openxmlformats.org/officeDocument/2006/relationships/customXml" Target="../ink/ink11.xml"/><Relationship Id="rId19" Type="http://schemas.openxmlformats.org/officeDocument/2006/relationships/image" Target="../media/image75.png"/><Relationship Id="rId4" Type="http://schemas.openxmlformats.org/officeDocument/2006/relationships/image" Target="../media/image47.png"/><Relationship Id="rId9" Type="http://schemas.openxmlformats.org/officeDocument/2006/relationships/image" Target="../media/image70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9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1.png"/><Relationship Id="rId5" Type="http://schemas.openxmlformats.org/officeDocument/2006/relationships/image" Target="../media/image87.png"/><Relationship Id="rId15" Type="http://schemas.openxmlformats.org/officeDocument/2006/relationships/image" Target="../media/image94.png"/><Relationship Id="rId10" Type="http://schemas.openxmlformats.org/officeDocument/2006/relationships/customXml" Target="../ink/ink20.xml"/><Relationship Id="rId4" Type="http://schemas.openxmlformats.org/officeDocument/2006/relationships/image" Target="../media/image86.png"/><Relationship Id="rId9" Type="http://schemas.openxmlformats.org/officeDocument/2006/relationships/image" Target="../media/image90.png"/><Relationship Id="rId1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9.png"/><Relationship Id="rId12" Type="http://schemas.openxmlformats.org/officeDocument/2006/relationships/image" Target="../media/image97.png"/><Relationship Id="rId17" Type="http://schemas.openxmlformats.org/officeDocument/2006/relationships/image" Target="../media/image94.png"/><Relationship Id="rId2" Type="http://schemas.openxmlformats.org/officeDocument/2006/relationships/image" Target="../media/image82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6.png"/><Relationship Id="rId5" Type="http://schemas.openxmlformats.org/officeDocument/2006/relationships/image" Target="../media/image87.png"/><Relationship Id="rId15" Type="http://schemas.openxmlformats.org/officeDocument/2006/relationships/image" Target="../media/image48.svg"/><Relationship Id="rId10" Type="http://schemas.openxmlformats.org/officeDocument/2006/relationships/customXml" Target="../ink/ink22.xml"/><Relationship Id="rId4" Type="http://schemas.openxmlformats.org/officeDocument/2006/relationships/image" Target="../media/image86.png"/><Relationship Id="rId9" Type="http://schemas.openxmlformats.org/officeDocument/2006/relationships/image" Target="../media/image95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4.png"/><Relationship Id="rId7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4.svg"/><Relationship Id="rId5" Type="http://schemas.openxmlformats.org/officeDocument/2006/relationships/image" Target="../media/image100.png"/><Relationship Id="rId10" Type="http://schemas.openxmlformats.org/officeDocument/2006/relationships/image" Target="../media/image3.png"/><Relationship Id="rId4" Type="http://schemas.openxmlformats.org/officeDocument/2006/relationships/image" Target="../media/image99.png"/><Relationship Id="rId9" Type="http://schemas.openxmlformats.org/officeDocument/2006/relationships/image" Target="../media/image2.sv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7.png"/><Relationship Id="rId18" Type="http://schemas.openxmlformats.org/officeDocument/2006/relationships/image" Target="../media/image110.png"/><Relationship Id="rId26" Type="http://schemas.openxmlformats.org/officeDocument/2006/relationships/image" Target="../media/image114.png"/><Relationship Id="rId3" Type="http://schemas.openxmlformats.org/officeDocument/2006/relationships/image" Target="../media/image98.png"/><Relationship Id="rId21" Type="http://schemas.openxmlformats.org/officeDocument/2006/relationships/customXml" Target="../ink/ink24.xml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17" Type="http://schemas.openxmlformats.org/officeDocument/2006/relationships/image" Target="../media/image109.png"/><Relationship Id="rId25" Type="http://schemas.openxmlformats.org/officeDocument/2006/relationships/customXml" Target="../ink/ink26.xml"/><Relationship Id="rId2" Type="http://schemas.openxmlformats.org/officeDocument/2006/relationships/image" Target="../media/image40.png"/><Relationship Id="rId16" Type="http://schemas.openxmlformats.org/officeDocument/2006/relationships/image" Target="../media/image104.png"/><Relationship Id="rId20" Type="http://schemas.openxmlformats.org/officeDocument/2006/relationships/image" Target="../media/image111.png"/><Relationship Id="rId29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4.svg"/><Relationship Id="rId24" Type="http://schemas.openxmlformats.org/officeDocument/2006/relationships/image" Target="../media/image113.png"/><Relationship Id="rId5" Type="http://schemas.openxmlformats.org/officeDocument/2006/relationships/image" Target="../media/image100.png"/><Relationship Id="rId15" Type="http://schemas.openxmlformats.org/officeDocument/2006/relationships/image" Target="../media/image103.png"/><Relationship Id="rId23" Type="http://schemas.openxmlformats.org/officeDocument/2006/relationships/customXml" Target="../ink/ink25.xml"/><Relationship Id="rId28" Type="http://schemas.openxmlformats.org/officeDocument/2006/relationships/image" Target="../media/image115.png"/><Relationship Id="rId10" Type="http://schemas.openxmlformats.org/officeDocument/2006/relationships/image" Target="../media/image3.png"/><Relationship Id="rId19" Type="http://schemas.openxmlformats.org/officeDocument/2006/relationships/customXml" Target="../ink/ink23.xml"/><Relationship Id="rId4" Type="http://schemas.openxmlformats.org/officeDocument/2006/relationships/image" Target="../media/image99.png"/><Relationship Id="rId9" Type="http://schemas.openxmlformats.org/officeDocument/2006/relationships/image" Target="../media/image2.svg"/><Relationship Id="rId14" Type="http://schemas.openxmlformats.org/officeDocument/2006/relationships/image" Target="../media/image108.png"/><Relationship Id="rId22" Type="http://schemas.openxmlformats.org/officeDocument/2006/relationships/image" Target="../media/image112.png"/><Relationship Id="rId27" Type="http://schemas.openxmlformats.org/officeDocument/2006/relationships/customXml" Target="../ink/ink27.xml"/><Relationship Id="rId30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4.png"/><Relationship Id="rId18" Type="http://schemas.openxmlformats.org/officeDocument/2006/relationships/image" Target="../media/image121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3.png"/><Relationship Id="rId17" Type="http://schemas.openxmlformats.org/officeDocument/2006/relationships/image" Target="../media/image120.png"/><Relationship Id="rId2" Type="http://schemas.openxmlformats.org/officeDocument/2006/relationships/image" Target="../media/image40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4.svg"/><Relationship Id="rId5" Type="http://schemas.openxmlformats.org/officeDocument/2006/relationships/image" Target="../media/image100.png"/><Relationship Id="rId15" Type="http://schemas.openxmlformats.org/officeDocument/2006/relationships/image" Target="../media/image118.png"/><Relationship Id="rId10" Type="http://schemas.openxmlformats.org/officeDocument/2006/relationships/image" Target="../media/image3.png"/><Relationship Id="rId19" Type="http://schemas.openxmlformats.org/officeDocument/2006/relationships/image" Target="../media/image122.png"/><Relationship Id="rId4" Type="http://schemas.openxmlformats.org/officeDocument/2006/relationships/image" Target="../media/image99.png"/><Relationship Id="rId9" Type="http://schemas.openxmlformats.org/officeDocument/2006/relationships/image" Target="../media/image2.svg"/><Relationship Id="rId14" Type="http://schemas.openxmlformats.org/officeDocument/2006/relationships/image" Target="../media/image1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.xml"/><Relationship Id="rId3" Type="http://schemas.openxmlformats.org/officeDocument/2006/relationships/image" Target="../media/image48.svg"/><Relationship Id="rId7" Type="http://schemas.openxmlformats.org/officeDocument/2006/relationships/image" Target="../media/image12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11" Type="http://schemas.openxmlformats.org/officeDocument/2006/relationships/image" Target="../media/image128.png"/><Relationship Id="rId5" Type="http://schemas.openxmlformats.org/officeDocument/2006/relationships/image" Target="../media/image125.png"/><Relationship Id="rId10" Type="http://schemas.openxmlformats.org/officeDocument/2006/relationships/customXml" Target="../ink/ink32.xml"/><Relationship Id="rId4" Type="http://schemas.openxmlformats.org/officeDocument/2006/relationships/customXml" Target="../ink/ink29.xml"/><Relationship Id="rId9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2.sv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4.svg"/><Relationship Id="rId10" Type="http://schemas.openxmlformats.org/officeDocument/2006/relationships/image" Target="../media/image133.png"/><Relationship Id="rId4" Type="http://schemas.openxmlformats.org/officeDocument/2006/relationships/image" Target="../media/image3.png"/><Relationship Id="rId9" Type="http://schemas.openxmlformats.org/officeDocument/2006/relationships/image" Target="../media/image1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.png"/><Relationship Id="rId18" Type="http://schemas.openxmlformats.org/officeDocument/2006/relationships/image" Target="../media/image149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48.png"/><Relationship Id="rId2" Type="http://schemas.openxmlformats.org/officeDocument/2006/relationships/image" Target="../media/image137.png"/><Relationship Id="rId16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3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image" Target="../media/image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62.png"/><Relationship Id="rId7" Type="http://schemas.openxmlformats.org/officeDocument/2006/relationships/image" Target="../media/image15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64.png"/><Relationship Id="rId10" Type="http://schemas.openxmlformats.org/officeDocument/2006/relationships/image" Target="../media/image155.png"/><Relationship Id="rId4" Type="http://schemas.openxmlformats.org/officeDocument/2006/relationships/image" Target="../media/image150.png"/><Relationship Id="rId9" Type="http://schemas.openxmlformats.org/officeDocument/2006/relationships/image" Target="../media/image1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2.sv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.png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4.sv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3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print.iacr.org/2020/925.pdf" TargetMode="External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emp-toolkit/emp-zk" TargetMode="External"/><Relationship Id="rId4" Type="http://schemas.openxmlformats.org/officeDocument/2006/relationships/image" Target="../media/image1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hyperlink" Target="https://github.com/olea-digitalis/emp-zk-tutoria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.svg"/><Relationship Id="rId7" Type="http://schemas.openxmlformats.org/officeDocument/2006/relationships/image" Target="../media/image2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07.png"/><Relationship Id="rId3" Type="http://schemas.openxmlformats.org/officeDocument/2006/relationships/image" Target="../media/image98.png"/><Relationship Id="rId7" Type="http://schemas.openxmlformats.org/officeDocument/2006/relationships/image" Target="../media/image1.png"/><Relationship Id="rId12" Type="http://schemas.openxmlformats.org/officeDocument/2006/relationships/image" Target="../media/image206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205.png"/><Relationship Id="rId10" Type="http://schemas.openxmlformats.org/officeDocument/2006/relationships/image" Target="../media/image4.svg"/><Relationship Id="rId4" Type="http://schemas.openxmlformats.org/officeDocument/2006/relationships/image" Target="../media/image204.png"/><Relationship Id="rId9" Type="http://schemas.openxmlformats.org/officeDocument/2006/relationships/image" Target="../media/image3.png"/><Relationship Id="rId14" Type="http://schemas.openxmlformats.org/officeDocument/2006/relationships/image" Target="../media/image20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10.png"/><Relationship Id="rId18" Type="http://schemas.openxmlformats.org/officeDocument/2006/relationships/customXml" Target="../ink/ink34.xml"/><Relationship Id="rId26" Type="http://schemas.openxmlformats.org/officeDocument/2006/relationships/customXml" Target="../ink/ink38.xml"/><Relationship Id="rId3" Type="http://schemas.openxmlformats.org/officeDocument/2006/relationships/image" Target="../media/image98.png"/><Relationship Id="rId21" Type="http://schemas.openxmlformats.org/officeDocument/2006/relationships/image" Target="../media/image215.png"/><Relationship Id="rId7" Type="http://schemas.openxmlformats.org/officeDocument/2006/relationships/image" Target="../media/image1.png"/><Relationship Id="rId12" Type="http://schemas.openxmlformats.org/officeDocument/2006/relationships/image" Target="../media/image209.png"/><Relationship Id="rId17" Type="http://schemas.openxmlformats.org/officeDocument/2006/relationships/image" Target="../media/image213.png"/><Relationship Id="rId25" Type="http://schemas.openxmlformats.org/officeDocument/2006/relationships/image" Target="../media/image217.png"/><Relationship Id="rId2" Type="http://schemas.openxmlformats.org/officeDocument/2006/relationships/image" Target="../media/image203.png"/><Relationship Id="rId16" Type="http://schemas.openxmlformats.org/officeDocument/2006/relationships/customXml" Target="../ink/ink33.xml"/><Relationship Id="rId20" Type="http://schemas.openxmlformats.org/officeDocument/2006/relationships/customXml" Target="../ink/ink35.xml"/><Relationship Id="rId29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24" Type="http://schemas.openxmlformats.org/officeDocument/2006/relationships/customXml" Target="../ink/ink37.xml"/><Relationship Id="rId5" Type="http://schemas.openxmlformats.org/officeDocument/2006/relationships/image" Target="../media/image205.png"/><Relationship Id="rId15" Type="http://schemas.openxmlformats.org/officeDocument/2006/relationships/image" Target="../media/image212.png"/><Relationship Id="rId23" Type="http://schemas.openxmlformats.org/officeDocument/2006/relationships/image" Target="../media/image216.png"/><Relationship Id="rId28" Type="http://schemas.openxmlformats.org/officeDocument/2006/relationships/customXml" Target="../ink/ink39.xml"/><Relationship Id="rId10" Type="http://schemas.openxmlformats.org/officeDocument/2006/relationships/image" Target="../media/image4.svg"/><Relationship Id="rId19" Type="http://schemas.openxmlformats.org/officeDocument/2006/relationships/image" Target="../media/image214.png"/><Relationship Id="rId4" Type="http://schemas.openxmlformats.org/officeDocument/2006/relationships/image" Target="../media/image204.png"/><Relationship Id="rId9" Type="http://schemas.openxmlformats.org/officeDocument/2006/relationships/image" Target="../media/image3.png"/><Relationship Id="rId14" Type="http://schemas.openxmlformats.org/officeDocument/2006/relationships/image" Target="../media/image211.png"/><Relationship Id="rId22" Type="http://schemas.openxmlformats.org/officeDocument/2006/relationships/customXml" Target="../ink/ink36.xml"/><Relationship Id="rId27" Type="http://schemas.openxmlformats.org/officeDocument/2006/relationships/image" Target="../media/image2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21.png"/><Relationship Id="rId3" Type="http://schemas.openxmlformats.org/officeDocument/2006/relationships/image" Target="../media/image98.png"/><Relationship Id="rId7" Type="http://schemas.openxmlformats.org/officeDocument/2006/relationships/image" Target="../media/image1.png"/><Relationship Id="rId12" Type="http://schemas.openxmlformats.org/officeDocument/2006/relationships/image" Target="../media/image22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205.png"/><Relationship Id="rId15" Type="http://schemas.openxmlformats.org/officeDocument/2006/relationships/image" Target="../media/image223.png"/><Relationship Id="rId10" Type="http://schemas.openxmlformats.org/officeDocument/2006/relationships/image" Target="../media/image4.svg"/><Relationship Id="rId4" Type="http://schemas.openxmlformats.org/officeDocument/2006/relationships/image" Target="../media/image204.png"/><Relationship Id="rId9" Type="http://schemas.openxmlformats.org/officeDocument/2006/relationships/image" Target="../media/image3.png"/><Relationship Id="rId14" Type="http://schemas.openxmlformats.org/officeDocument/2006/relationships/image" Target="../media/image2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223.png"/><Relationship Id="rId3" Type="http://schemas.openxmlformats.org/officeDocument/2006/relationships/image" Target="../media/image98.png"/><Relationship Id="rId7" Type="http://schemas.openxmlformats.org/officeDocument/2006/relationships/image" Target="../media/image1.png"/><Relationship Id="rId12" Type="http://schemas.openxmlformats.org/officeDocument/2006/relationships/image" Target="../media/image222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3.png"/><Relationship Id="rId5" Type="http://schemas.openxmlformats.org/officeDocument/2006/relationships/image" Target="../media/image205.png"/><Relationship Id="rId15" Type="http://schemas.openxmlformats.org/officeDocument/2006/relationships/image" Target="../media/image225.png"/><Relationship Id="rId10" Type="http://schemas.openxmlformats.org/officeDocument/2006/relationships/image" Target="../media/image4.svg"/><Relationship Id="rId4" Type="http://schemas.openxmlformats.org/officeDocument/2006/relationships/image" Target="../media/image204.png"/><Relationship Id="rId9" Type="http://schemas.openxmlformats.org/officeDocument/2006/relationships/image" Target="../media/image3.png"/><Relationship Id="rId14" Type="http://schemas.openxmlformats.org/officeDocument/2006/relationships/image" Target="../media/image22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2.png"/><Relationship Id="rId18" Type="http://schemas.openxmlformats.org/officeDocument/2006/relationships/image" Target="../media/image235.png"/><Relationship Id="rId3" Type="http://schemas.openxmlformats.org/officeDocument/2006/relationships/image" Target="../media/image2.sv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17" Type="http://schemas.openxmlformats.org/officeDocument/2006/relationships/image" Target="../media/image48.sv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230.png"/><Relationship Id="rId5" Type="http://schemas.openxmlformats.org/officeDocument/2006/relationships/image" Target="../media/image4.svg"/><Relationship Id="rId15" Type="http://schemas.openxmlformats.org/officeDocument/2006/relationships/image" Target="../media/image234.png"/><Relationship Id="rId10" Type="http://schemas.openxmlformats.org/officeDocument/2006/relationships/image" Target="../media/image229.png"/><Relationship Id="rId19" Type="http://schemas.openxmlformats.org/officeDocument/2006/relationships/image" Target="../media/image236.png"/><Relationship Id="rId4" Type="http://schemas.openxmlformats.org/officeDocument/2006/relationships/image" Target="../media/image3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C70C-C778-1EA8-BCBA-0082CA5B2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Tutorial on</a:t>
            </a:r>
            <a:br>
              <a:rPr lang="en-US" dirty="0"/>
            </a:br>
            <a:r>
              <a:rPr lang="en-US" dirty="0"/>
              <a:t>Zero-Knowledge Proofs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02A63-B025-0C63-0DF7-AB44BCA7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41524"/>
            <a:ext cx="9144000" cy="1655762"/>
          </a:xfrm>
        </p:spPr>
        <p:txBody>
          <a:bodyPr/>
          <a:lstStyle/>
          <a:p>
            <a:r>
              <a:rPr lang="en-US" i="1" dirty="0"/>
              <a:t>Basics and Implementation (Part 2)</a:t>
            </a:r>
          </a:p>
          <a:p>
            <a:endParaRPr lang="en-US" dirty="0"/>
          </a:p>
          <a:p>
            <a:r>
              <a:rPr lang="en-US" sz="1800" dirty="0"/>
              <a:t>By Olive Franzese-McLaughlin</a:t>
            </a:r>
          </a:p>
        </p:txBody>
      </p:sp>
    </p:spTree>
    <p:extLst>
      <p:ext uri="{BB962C8B-B14F-4D97-AF65-F5344CB8AC3E}">
        <p14:creationId xmlns:p14="http://schemas.microsoft.com/office/powerpoint/2010/main" val="3201642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5C0A81-45E4-02E7-096B-1CB897C84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5D3C-17CF-8B85-5EF4-E6E22191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59" y="-237693"/>
            <a:ext cx="7686675" cy="1325563"/>
          </a:xfrm>
        </p:spPr>
        <p:txBody>
          <a:bodyPr>
            <a:normAutofit/>
          </a:bodyPr>
          <a:lstStyle/>
          <a:p>
            <a:r>
              <a:rPr lang="en-US" sz="3200" i="1" dirty="0"/>
              <a:t>start simpler: verified </a:t>
            </a:r>
            <a:r>
              <a:rPr lang="en-US" sz="3200" b="1" i="1" dirty="0"/>
              <a:t>sum </a:t>
            </a:r>
            <a:r>
              <a:rPr lang="en-US" sz="3200" i="1" dirty="0"/>
              <a:t>of hidden values</a:t>
            </a:r>
          </a:p>
        </p:txBody>
      </p:sp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15576DAF-DFFC-0A25-6438-89CDF2FA3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036" y="3094540"/>
            <a:ext cx="914400" cy="914400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6A60D52F-2B28-51C6-275B-6241A568B7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2559" y="3094540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2E9436D-5E3F-5EF1-FA8D-523CF3ADF5DF}"/>
              </a:ext>
            </a:extLst>
          </p:cNvPr>
          <p:cNvGrpSpPr/>
          <p:nvPr/>
        </p:nvGrpSpPr>
        <p:grpSpPr>
          <a:xfrm>
            <a:off x="4343398" y="2664394"/>
            <a:ext cx="3458818" cy="1726473"/>
            <a:chOff x="4343398" y="2664394"/>
            <a:chExt cx="3458818" cy="172647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B980C7F-423D-7F75-EBCE-AFE977E4588C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3072830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96366C2-BBF8-F488-DF03-541695EA4D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398" y="3395230"/>
              <a:ext cx="345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D46FC1-B33A-8DBF-7DF1-78FD9087EB40}"/>
                    </a:ext>
                  </a:extLst>
                </p:cNvPr>
                <p:cNvSpPr txBox="1"/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8D46FC1-B33A-8DBF-7DF1-78FD9087E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007431-08F3-9CA6-7139-A640BD2ED4DA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4363395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710FF0-7E48-D66C-46CF-DE51327BCD86}"/>
                    </a:ext>
                  </a:extLst>
                </p:cNvPr>
                <p:cNvSpPr txBox="1"/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3710FF0-7E48-D66C-46CF-DE51327BC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CD9F772-151F-A4D6-1801-1609E2EA9E1F}"/>
                    </a:ext>
                  </a:extLst>
                </p:cNvPr>
                <p:cNvSpPr txBox="1"/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CD9F772-151F-A4D6-1801-1609E2EA9E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F6FFB45-C379-2572-8C14-259EAA306EB9}"/>
                    </a:ext>
                  </a:extLst>
                </p:cNvPr>
                <p:cNvSpPr txBox="1"/>
                <p:nvPr/>
              </p:nvSpPr>
              <p:spPr>
                <a:xfrm>
                  <a:off x="5811076" y="4021535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F6FFB45-C379-2572-8C14-259EAA306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4021535"/>
                  <a:ext cx="56984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BF2BF-CC95-F964-6F80-4F9CE7455803}"/>
                  </a:ext>
                </a:extLst>
              </p:cNvPr>
              <p:cNvSpPr txBox="1"/>
              <p:nvPr/>
            </p:nvSpPr>
            <p:spPr>
              <a:xfrm>
                <a:off x="4514079" y="1032832"/>
                <a:ext cx="311745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E9BF2BF-CC95-F964-6F80-4F9CE7455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79" y="1032832"/>
                <a:ext cx="3117456" cy="553998"/>
              </a:xfrm>
              <a:prstGeom prst="rect">
                <a:avLst/>
              </a:prstGeom>
              <a:blipFill>
                <a:blip r:embed="rId10"/>
                <a:stretch>
                  <a:fillRect l="-4878" t="-2273" r="-3252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A10800-7398-097B-3FD1-96D66DBA2E4C}"/>
                  </a:ext>
                </a:extLst>
              </p:cNvPr>
              <p:cNvSpPr txBox="1"/>
              <p:nvPr/>
            </p:nvSpPr>
            <p:spPr>
              <a:xfrm>
                <a:off x="4514079" y="5934670"/>
                <a:ext cx="3545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A10800-7398-097B-3FD1-96D66DBA2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79" y="5934670"/>
                <a:ext cx="3545271" cy="923330"/>
              </a:xfrm>
              <a:prstGeom prst="rect">
                <a:avLst/>
              </a:prstGeom>
              <a:blipFill>
                <a:blip r:embed="rId11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Bent-Up Arrow 15">
            <a:extLst>
              <a:ext uri="{FF2B5EF4-FFF2-40B4-BE49-F238E27FC236}">
                <a16:creationId xmlns:a16="http://schemas.microsoft.com/office/drawing/2014/main" id="{03890983-2093-9F32-4692-6760B6038310}"/>
              </a:ext>
            </a:extLst>
          </p:cNvPr>
          <p:cNvSpPr/>
          <p:nvPr/>
        </p:nvSpPr>
        <p:spPr>
          <a:xfrm rot="5400000">
            <a:off x="4521955" y="6122328"/>
            <a:ext cx="567344" cy="58309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D85D02-F113-5B9D-662A-283027705E88}"/>
                  </a:ext>
                </a:extLst>
              </p:cNvPr>
              <p:cNvSpPr txBox="1"/>
              <p:nvPr/>
            </p:nvSpPr>
            <p:spPr>
              <a:xfrm>
                <a:off x="555759" y="1444418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D85D02-F113-5B9D-662A-283027705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444418"/>
                <a:ext cx="4134231" cy="646331"/>
              </a:xfrm>
              <a:prstGeom prst="rect">
                <a:avLst/>
              </a:prstGeom>
              <a:blipFill>
                <a:blip r:embed="rId12"/>
                <a:stretch>
                  <a:fillRect l="-4281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B6FE9E-77C9-40C0-8C85-0158808755CB}"/>
                  </a:ext>
                </a:extLst>
              </p:cNvPr>
              <p:cNvSpPr txBox="1"/>
              <p:nvPr/>
            </p:nvSpPr>
            <p:spPr>
              <a:xfrm>
                <a:off x="-475819" y="206728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B6FE9E-77C9-40C0-8C85-015880875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67283"/>
                <a:ext cx="611065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DDA4B9-9425-4195-3B58-968451C3B089}"/>
                  </a:ext>
                </a:extLst>
              </p:cNvPr>
              <p:cNvSpPr txBox="1"/>
              <p:nvPr/>
            </p:nvSpPr>
            <p:spPr>
              <a:xfrm>
                <a:off x="-475819" y="2359924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DDA4B9-9425-4195-3B58-968451C3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359924"/>
                <a:ext cx="61106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2861C8-A5E1-2AAD-2A47-B9C86259ED5D}"/>
              </a:ext>
            </a:extLst>
          </p:cNvPr>
          <p:cNvCxnSpPr>
            <a:cxnSpLocks/>
          </p:cNvCxnSpPr>
          <p:nvPr/>
        </p:nvCxnSpPr>
        <p:spPr>
          <a:xfrm>
            <a:off x="4655820" y="2583175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2C3962-7A53-ED58-7762-9BEEC23C48BA}"/>
                  </a:ext>
                </a:extLst>
              </p:cNvPr>
              <p:cNvSpPr txBox="1"/>
              <p:nvPr/>
            </p:nvSpPr>
            <p:spPr>
              <a:xfrm>
                <a:off x="5543719" y="1933293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2C3962-7A53-ED58-7762-9BEEC23C4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1933293"/>
                <a:ext cx="911469" cy="584775"/>
              </a:xfrm>
              <a:prstGeom prst="rect">
                <a:avLst/>
              </a:prstGeom>
              <a:blipFill>
                <a:blip r:embed="rId15"/>
                <a:stretch>
                  <a:fillRect l="-5479" r="-2191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13342E-1AB3-0B4D-0B9C-B8BC1E491479}"/>
                  </a:ext>
                </a:extLst>
              </p:cNvPr>
              <p:cNvSpPr txBox="1"/>
              <p:nvPr/>
            </p:nvSpPr>
            <p:spPr>
              <a:xfrm>
                <a:off x="8255493" y="4750450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13342E-1AB3-0B4D-0B9C-B8BC1E491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93" y="4750450"/>
                <a:ext cx="911469" cy="584775"/>
              </a:xfrm>
              <a:prstGeom prst="rect">
                <a:avLst/>
              </a:prstGeom>
              <a:blipFill>
                <a:blip r:embed="rId16"/>
                <a:stretch>
                  <a:fillRect l="-4110" r="-1095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DF9860-242B-ACA2-02F3-47424EDEE95E}"/>
              </a:ext>
            </a:extLst>
          </p:cNvPr>
          <p:cNvCxnSpPr>
            <a:cxnSpLocks/>
          </p:cNvCxnSpPr>
          <p:nvPr/>
        </p:nvCxnSpPr>
        <p:spPr>
          <a:xfrm>
            <a:off x="4514079" y="5730882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41412-DCEF-8930-BE44-F846853B2685}"/>
                  </a:ext>
                </a:extLst>
              </p:cNvPr>
              <p:cNvSpPr txBox="1"/>
              <p:nvPr/>
            </p:nvSpPr>
            <p:spPr>
              <a:xfrm>
                <a:off x="5729175" y="5361550"/>
                <a:ext cx="7913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0F41412-DCEF-8930-BE44-F846853B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175" y="5361550"/>
                <a:ext cx="79130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97D28A-2ECC-6E45-BE50-E0136DEE4349}"/>
                  </a:ext>
                </a:extLst>
              </p:cNvPr>
              <p:cNvSpPr txBox="1"/>
              <p:nvPr/>
            </p:nvSpPr>
            <p:spPr>
              <a:xfrm>
                <a:off x="7536180" y="5945538"/>
                <a:ext cx="3214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𝑉𝑒𝑟𝑖𝑓𝑦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97D28A-2ECC-6E45-BE50-E0136DEE4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80" y="5945538"/>
                <a:ext cx="3214567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9EB11BE2-9BDB-CB5A-A301-5F4858E33743}"/>
              </a:ext>
            </a:extLst>
          </p:cNvPr>
          <p:cNvSpPr txBox="1"/>
          <p:nvPr/>
        </p:nvSpPr>
        <p:spPr>
          <a:xfrm>
            <a:off x="2677023" y="5426109"/>
            <a:ext cx="1430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“open”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477BE9-D2AF-ABD6-352E-89A4C888B4FE}"/>
              </a:ext>
            </a:extLst>
          </p:cNvPr>
          <p:cNvSpPr txBox="1"/>
          <p:nvPr/>
        </p:nvSpPr>
        <p:spPr>
          <a:xfrm>
            <a:off x="13387079" y="284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AD3AD9-98DA-446D-7080-675453A771B8}"/>
              </a:ext>
            </a:extLst>
          </p:cNvPr>
          <p:cNvSpPr txBox="1"/>
          <p:nvPr/>
        </p:nvSpPr>
        <p:spPr>
          <a:xfrm>
            <a:off x="128219" y="6359705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Zero-Knowledge</a:t>
            </a:r>
            <a:endParaRPr lang="en-US" sz="24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B2281A-8B8B-A474-D332-F4968D0759C0}"/>
              </a:ext>
            </a:extLst>
          </p:cNvPr>
          <p:cNvSpPr txBox="1"/>
          <p:nvPr/>
        </p:nvSpPr>
        <p:spPr>
          <a:xfrm>
            <a:off x="128219" y="5938288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Soundness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loud Callout 2">
                <a:extLst>
                  <a:ext uri="{FF2B5EF4-FFF2-40B4-BE49-F238E27FC236}">
                    <a16:creationId xmlns:a16="http://schemas.microsoft.com/office/drawing/2014/main" id="{C6BA97F0-2662-4990-B6F5-38B6A26E44AF}"/>
                  </a:ext>
                </a:extLst>
              </p:cNvPr>
              <p:cNvSpPr/>
              <p:nvPr/>
            </p:nvSpPr>
            <p:spPr>
              <a:xfrm>
                <a:off x="3240621" y="5952460"/>
                <a:ext cx="2855379" cy="833252"/>
              </a:xfrm>
              <a:prstGeom prst="cloudCallout">
                <a:avLst>
                  <a:gd name="adj1" fmla="val -66379"/>
                  <a:gd name="adj2" fmla="val 3291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/>
                  <a:t>Hiding: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400" i="1" dirty="0"/>
                  <a:t> reveals no information about m</a:t>
                </a:r>
                <a:endParaRPr lang="en-US" sz="1400" dirty="0"/>
              </a:p>
            </p:txBody>
          </p:sp>
        </mc:Choice>
        <mc:Fallback>
          <p:sp>
            <p:nvSpPr>
              <p:cNvPr id="3" name="Cloud Callout 2">
                <a:extLst>
                  <a:ext uri="{FF2B5EF4-FFF2-40B4-BE49-F238E27FC236}">
                    <a16:creationId xmlns:a16="http://schemas.microsoft.com/office/drawing/2014/main" id="{C6BA97F0-2662-4990-B6F5-38B6A26E4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0621" y="5952460"/>
                <a:ext cx="2855379" cy="833252"/>
              </a:xfrm>
              <a:prstGeom prst="cloudCallout">
                <a:avLst>
                  <a:gd name="adj1" fmla="val -66379"/>
                  <a:gd name="adj2" fmla="val 32910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loud Callout 17">
                <a:extLst>
                  <a:ext uri="{FF2B5EF4-FFF2-40B4-BE49-F238E27FC236}">
                    <a16:creationId xmlns:a16="http://schemas.microsoft.com/office/drawing/2014/main" id="{C659D148-5CBE-BA63-A6A6-7F09EB7C7F58}"/>
                  </a:ext>
                </a:extLst>
              </p:cNvPr>
              <p:cNvSpPr/>
              <p:nvPr/>
            </p:nvSpPr>
            <p:spPr>
              <a:xfrm>
                <a:off x="242839" y="4589226"/>
                <a:ext cx="4019639" cy="836387"/>
              </a:xfrm>
              <a:prstGeom prst="cloudCallout">
                <a:avLst>
                  <a:gd name="adj1" fmla="val -18297"/>
                  <a:gd name="adj2" fmla="val 111905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i="1" dirty="0"/>
                  <a:t>Binding: infeasible to find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i="1" dirty="0"/>
                  <a:t>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𝑂𝑝𝑒𝑛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8" name="Cloud Callout 17">
                <a:extLst>
                  <a:ext uri="{FF2B5EF4-FFF2-40B4-BE49-F238E27FC236}">
                    <a16:creationId xmlns:a16="http://schemas.microsoft.com/office/drawing/2014/main" id="{C659D148-5CBE-BA63-A6A6-7F09EB7C7F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9" y="4589226"/>
                <a:ext cx="4019639" cy="836387"/>
              </a:xfrm>
              <a:prstGeom prst="cloudCallout">
                <a:avLst>
                  <a:gd name="adj1" fmla="val -18297"/>
                  <a:gd name="adj2" fmla="val 111905"/>
                </a:avLst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F387F5AE-26ED-1DA4-BE23-4B32E34FCBE6}"/>
              </a:ext>
            </a:extLst>
          </p:cNvPr>
          <p:cNvSpPr/>
          <p:nvPr/>
        </p:nvSpPr>
        <p:spPr>
          <a:xfrm>
            <a:off x="8299026" y="4775613"/>
            <a:ext cx="1001466" cy="534447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E51FEA-BB29-D573-6906-9382E3241AE3}"/>
              </a:ext>
            </a:extLst>
          </p:cNvPr>
          <p:cNvSpPr txBox="1"/>
          <p:nvPr/>
        </p:nvSpPr>
        <p:spPr>
          <a:xfrm>
            <a:off x="8332623" y="4309746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D2FDF3-1425-72B7-08CA-FE7D6BE48CA9}"/>
              </a:ext>
            </a:extLst>
          </p:cNvPr>
          <p:cNvCxnSpPr>
            <a:cxnSpLocks/>
          </p:cNvCxnSpPr>
          <p:nvPr/>
        </p:nvCxnSpPr>
        <p:spPr>
          <a:xfrm>
            <a:off x="28829" y="5361550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ular Callout 33">
            <a:extLst>
              <a:ext uri="{FF2B5EF4-FFF2-40B4-BE49-F238E27FC236}">
                <a16:creationId xmlns:a16="http://schemas.microsoft.com/office/drawing/2014/main" id="{F93ACAE0-D761-AD66-F95A-AEEE690C2275}"/>
              </a:ext>
            </a:extLst>
          </p:cNvPr>
          <p:cNvSpPr/>
          <p:nvPr/>
        </p:nvSpPr>
        <p:spPr>
          <a:xfrm>
            <a:off x="9939334" y="4556798"/>
            <a:ext cx="2044454" cy="534451"/>
          </a:xfrm>
          <a:prstGeom prst="wedgeRectCallout">
            <a:avLst>
              <a:gd name="adj1" fmla="val -74643"/>
              <a:gd name="adj2" fmla="val -257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(Will be convenient when we build on it later)</a:t>
            </a:r>
          </a:p>
        </p:txBody>
      </p:sp>
    </p:spTree>
    <p:extLst>
      <p:ext uri="{BB962C8B-B14F-4D97-AF65-F5344CB8AC3E}">
        <p14:creationId xmlns:p14="http://schemas.microsoft.com/office/powerpoint/2010/main" val="181397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745CE-A134-2921-059B-BAF4D8C6A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7013865-C0B3-3045-CF8A-C5F20B7B0EF6}"/>
              </a:ext>
            </a:extLst>
          </p:cNvPr>
          <p:cNvSpPr/>
          <p:nvPr/>
        </p:nvSpPr>
        <p:spPr>
          <a:xfrm>
            <a:off x="8299026" y="5881742"/>
            <a:ext cx="1001466" cy="534447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46A5-9C59-E5AA-D4A8-E893D7A1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5" y="-237693"/>
            <a:ext cx="8081959" cy="1325563"/>
          </a:xfrm>
        </p:spPr>
        <p:txBody>
          <a:bodyPr>
            <a:normAutofit/>
          </a:bodyPr>
          <a:lstStyle/>
          <a:p>
            <a:r>
              <a:rPr lang="en-US" sz="3200" i="1" dirty="0"/>
              <a:t>Attempt 1</a:t>
            </a:r>
          </a:p>
        </p:txBody>
      </p:sp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B66B5E5F-4E5D-A494-8E16-5DDA677FA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7C2E6831-C798-800D-B881-1E82652A1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3FE3C9-B43B-9C5C-817D-FBB070CD7E85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3FE3C9-B43B-9C5C-817D-FBB070CD7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6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4D1C19-7A66-8ABA-79C0-1B9DCF5BFE10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E4D1C19-7A66-8ABA-79C0-1B9DCF5BF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3FA072-4624-4DBF-BE99-71F08C4D9A62}"/>
                  </a:ext>
                </a:extLst>
              </p:cNvPr>
              <p:cNvSpPr txBox="1"/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3FA072-4624-4DBF-BE99-71F08C4D9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10EB49-2C35-FB73-2754-585C9898BAC3}"/>
              </a:ext>
            </a:extLst>
          </p:cNvPr>
          <p:cNvCxnSpPr>
            <a:cxnSpLocks/>
          </p:cNvCxnSpPr>
          <p:nvPr/>
        </p:nvCxnSpPr>
        <p:spPr>
          <a:xfrm>
            <a:off x="4655820" y="2222344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923651-2A71-FB93-166D-CA23FB6C30B9}"/>
                  </a:ext>
                </a:extLst>
              </p:cNvPr>
              <p:cNvSpPr txBox="1"/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923651-2A71-FB93-166D-CA23FB6C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blipFill>
                <a:blip r:embed="rId9"/>
                <a:stretch>
                  <a:fillRect l="-5479" r="-38356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AF63B1-07C0-C4FA-BAC0-D97FA4151EB3}"/>
                  </a:ext>
                </a:extLst>
              </p:cNvPr>
              <p:cNvSpPr txBox="1"/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AF63B1-07C0-C4FA-BAC0-D97FA4151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blipFill>
                <a:blip r:embed="rId10"/>
                <a:stretch>
                  <a:fillRect l="-4110" r="-1095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75F7AE8-7F7A-8341-1E0D-680A17F9D262}"/>
              </a:ext>
            </a:extLst>
          </p:cNvPr>
          <p:cNvSpPr txBox="1"/>
          <p:nvPr/>
        </p:nvSpPr>
        <p:spPr>
          <a:xfrm>
            <a:off x="13387079" y="284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5769E42D-C4B2-F294-B9DA-EA44299A050A}"/>
              </a:ext>
            </a:extLst>
          </p:cNvPr>
          <p:cNvSpPr/>
          <p:nvPr/>
        </p:nvSpPr>
        <p:spPr>
          <a:xfrm>
            <a:off x="4439266" y="211585"/>
            <a:ext cx="4586748" cy="662782"/>
          </a:xfrm>
          <a:prstGeom prst="wedgeRectCallout">
            <a:avLst>
              <a:gd name="adj1" fmla="val -62873"/>
              <a:gd name="adj2" fmla="val -220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(need another tool to make this work, but let’s play with it and see where we get stuck)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72000-05B7-5EBF-C341-04D966EDDFF7}"/>
              </a:ext>
            </a:extLst>
          </p:cNvPr>
          <p:cNvSpPr txBox="1"/>
          <p:nvPr/>
        </p:nvSpPr>
        <p:spPr>
          <a:xfrm>
            <a:off x="8332623" y="5415875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77D02B-D258-4252-B1C6-B2D10FB81402}"/>
                  </a:ext>
                </a:extLst>
              </p:cNvPr>
              <p:cNvSpPr txBox="1"/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77D02B-D258-4252-B1C6-B2D10FB81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15BB40-FBD5-C445-D9ED-8B492F1CD0DE}"/>
              </a:ext>
            </a:extLst>
          </p:cNvPr>
          <p:cNvCxnSpPr>
            <a:cxnSpLocks/>
          </p:cNvCxnSpPr>
          <p:nvPr/>
        </p:nvCxnSpPr>
        <p:spPr>
          <a:xfrm>
            <a:off x="4655820" y="4023339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CA0656-0099-B5FF-56FA-7EDC686C9421}"/>
                  </a:ext>
                </a:extLst>
              </p:cNvPr>
              <p:cNvSpPr txBox="1"/>
              <p:nvPr/>
            </p:nvSpPr>
            <p:spPr>
              <a:xfrm>
                <a:off x="5543719" y="3373457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6CA0656-0099-B5FF-56FA-7EDC686C9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3373457"/>
                <a:ext cx="911469" cy="584775"/>
              </a:xfrm>
              <a:prstGeom prst="rect">
                <a:avLst/>
              </a:prstGeom>
              <a:blipFill>
                <a:blip r:embed="rId12"/>
                <a:stretch>
                  <a:fillRect l="-5479" r="-958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9B286BD5-AF64-F0EA-13B7-E521DF8E85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79336" y="6273224"/>
            <a:ext cx="584776" cy="58477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86B1D27-04DB-EDB4-E152-1F899FE494E4}"/>
              </a:ext>
            </a:extLst>
          </p:cNvPr>
          <p:cNvSpPr txBox="1"/>
          <p:nvPr/>
        </p:nvSpPr>
        <p:spPr>
          <a:xfrm>
            <a:off x="98559" y="6273224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Zero-Knowledge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loud Callout 43">
                <a:extLst>
                  <a:ext uri="{FF2B5EF4-FFF2-40B4-BE49-F238E27FC236}">
                    <a16:creationId xmlns:a16="http://schemas.microsoft.com/office/drawing/2014/main" id="{974E48FC-DE90-961C-2E74-17DAA6A64D3F}"/>
                  </a:ext>
                </a:extLst>
              </p:cNvPr>
              <p:cNvSpPr/>
              <p:nvPr/>
            </p:nvSpPr>
            <p:spPr>
              <a:xfrm>
                <a:off x="3933860" y="5856598"/>
                <a:ext cx="2855379" cy="833252"/>
              </a:xfrm>
              <a:prstGeom prst="cloudCallout">
                <a:avLst>
                  <a:gd name="adj1" fmla="val -66379"/>
                  <a:gd name="adj2" fmla="val 3291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i="1" dirty="0"/>
                  <a:t>Hiding: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400" i="1" dirty="0"/>
                  <a:t> reveals no information about m</a:t>
                </a:r>
                <a:endParaRPr lang="en-US" sz="1400" dirty="0"/>
              </a:p>
            </p:txBody>
          </p:sp>
        </mc:Choice>
        <mc:Fallback>
          <p:sp>
            <p:nvSpPr>
              <p:cNvPr id="44" name="Cloud Callout 43">
                <a:extLst>
                  <a:ext uri="{FF2B5EF4-FFF2-40B4-BE49-F238E27FC236}">
                    <a16:creationId xmlns:a16="http://schemas.microsoft.com/office/drawing/2014/main" id="{974E48FC-DE90-961C-2E74-17DAA6A64D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860" y="5856598"/>
                <a:ext cx="2855379" cy="833252"/>
              </a:xfrm>
              <a:prstGeom prst="cloudCallout">
                <a:avLst>
                  <a:gd name="adj1" fmla="val -66379"/>
                  <a:gd name="adj2" fmla="val 32910"/>
                </a:avLst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loud Callout 45">
            <a:extLst>
              <a:ext uri="{FF2B5EF4-FFF2-40B4-BE49-F238E27FC236}">
                <a16:creationId xmlns:a16="http://schemas.microsoft.com/office/drawing/2014/main" id="{D4335572-6F21-6C07-EEB2-177F97CCC462}"/>
              </a:ext>
            </a:extLst>
          </p:cNvPr>
          <p:cNvSpPr/>
          <p:nvPr/>
        </p:nvSpPr>
        <p:spPr>
          <a:xfrm>
            <a:off x="562429" y="4976963"/>
            <a:ext cx="4818590" cy="833252"/>
          </a:xfrm>
          <a:prstGeom prst="cloudCallout">
            <a:avLst>
              <a:gd name="adj1" fmla="val -29611"/>
              <a:gd name="adj2" fmla="val 10606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no matter what Alice does, she cannot learn (additional) info about w</a:t>
            </a:r>
          </a:p>
        </p:txBody>
      </p:sp>
    </p:spTree>
    <p:extLst>
      <p:ext uri="{BB962C8B-B14F-4D97-AF65-F5344CB8AC3E}">
        <p14:creationId xmlns:p14="http://schemas.microsoft.com/office/powerpoint/2010/main" val="339980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  <p:bldP spid="32" grpId="0"/>
      <p:bldP spid="43" grpId="0"/>
      <p:bldP spid="44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F8AE0-9DA4-AB11-9297-A7FCA4113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8BADA6D-A4A1-C243-5343-0BE2BEE4D865}"/>
              </a:ext>
            </a:extLst>
          </p:cNvPr>
          <p:cNvSpPr/>
          <p:nvPr/>
        </p:nvSpPr>
        <p:spPr>
          <a:xfrm>
            <a:off x="8299026" y="5881742"/>
            <a:ext cx="1001466" cy="534447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2861A375-0D59-E7E9-3CE5-CF273CD7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6892C44D-E1E7-7FCF-689F-7A99C7CEA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2AAFAB-9B57-66CD-970F-32B9C4A945EA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92AAFAB-9B57-66CD-970F-32B9C4A94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6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6DD988-8ADD-00B0-DE17-8FAC8180F077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6DD988-8ADD-00B0-DE17-8FAC8180F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DDD864-D526-4199-09B2-D37C043A5ACA}"/>
                  </a:ext>
                </a:extLst>
              </p:cNvPr>
              <p:cNvSpPr txBox="1"/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DDD864-D526-4199-09B2-D37C043A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4F9F92-755D-5483-7A15-11E039963156}"/>
              </a:ext>
            </a:extLst>
          </p:cNvPr>
          <p:cNvCxnSpPr>
            <a:cxnSpLocks/>
          </p:cNvCxnSpPr>
          <p:nvPr/>
        </p:nvCxnSpPr>
        <p:spPr>
          <a:xfrm>
            <a:off x="4655820" y="2222344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2EF842-29F8-A81D-247D-2C7DCD48EC5A}"/>
                  </a:ext>
                </a:extLst>
              </p:cNvPr>
              <p:cNvSpPr txBox="1"/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2EF842-29F8-A81D-247D-2C7DCD48E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blipFill>
                <a:blip r:embed="rId9"/>
                <a:stretch>
                  <a:fillRect l="-5479" r="-2191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F45355-BA2B-E6C8-EEFE-54C1EE4E1400}"/>
                  </a:ext>
                </a:extLst>
              </p:cNvPr>
              <p:cNvSpPr txBox="1"/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F45355-BA2B-E6C8-EEFE-54C1EE4E1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blipFill>
                <a:blip r:embed="rId10"/>
                <a:stretch>
                  <a:fillRect l="-4110" r="-1095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11A4F08E-7EC8-2E9D-4ADB-18214C7F4AE5}"/>
              </a:ext>
            </a:extLst>
          </p:cNvPr>
          <p:cNvSpPr txBox="1"/>
          <p:nvPr/>
        </p:nvSpPr>
        <p:spPr>
          <a:xfrm>
            <a:off x="13387079" y="284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9903D39-152D-51D3-79AB-32F05D777D77}"/>
              </a:ext>
            </a:extLst>
          </p:cNvPr>
          <p:cNvSpPr/>
          <p:nvPr/>
        </p:nvSpPr>
        <p:spPr>
          <a:xfrm>
            <a:off x="4439266" y="211585"/>
            <a:ext cx="4586748" cy="662782"/>
          </a:xfrm>
          <a:prstGeom prst="wedgeRectCallout">
            <a:avLst>
              <a:gd name="adj1" fmla="val -62873"/>
              <a:gd name="adj2" fmla="val -220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(need another tool to make this work, but let’s play with it and see where we get stuck)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032318-AC2D-8082-E92E-9F0679E63909}"/>
              </a:ext>
            </a:extLst>
          </p:cNvPr>
          <p:cNvSpPr txBox="1"/>
          <p:nvPr/>
        </p:nvSpPr>
        <p:spPr>
          <a:xfrm>
            <a:off x="8332623" y="5415875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470949-B3C1-9E95-3F71-EF84EB76B0F8}"/>
                  </a:ext>
                </a:extLst>
              </p:cNvPr>
              <p:cNvSpPr txBox="1"/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7470949-B3C1-9E95-3F71-EF84EB76B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D0EEF25-209C-2E6A-1D79-D1AF1439E892}"/>
              </a:ext>
            </a:extLst>
          </p:cNvPr>
          <p:cNvCxnSpPr>
            <a:cxnSpLocks/>
          </p:cNvCxnSpPr>
          <p:nvPr/>
        </p:nvCxnSpPr>
        <p:spPr>
          <a:xfrm>
            <a:off x="4655820" y="4023339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555F18-A776-1BCB-2A6B-593C29251F07}"/>
                  </a:ext>
                </a:extLst>
              </p:cNvPr>
              <p:cNvSpPr txBox="1"/>
              <p:nvPr/>
            </p:nvSpPr>
            <p:spPr>
              <a:xfrm>
                <a:off x="5543719" y="3373457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555F18-A776-1BCB-2A6B-593C29251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3373457"/>
                <a:ext cx="911469" cy="584775"/>
              </a:xfrm>
              <a:prstGeom prst="rect">
                <a:avLst/>
              </a:prstGeom>
              <a:blipFill>
                <a:blip r:embed="rId12"/>
                <a:stretch>
                  <a:fillRect l="-5479" r="-958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E81B63B-2BDD-0F3A-1983-FD25EEAF140E}"/>
              </a:ext>
            </a:extLst>
          </p:cNvPr>
          <p:cNvSpPr txBox="1"/>
          <p:nvPr/>
        </p:nvSpPr>
        <p:spPr>
          <a:xfrm>
            <a:off x="98559" y="6273224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Zero-Knowledge</a:t>
            </a:r>
            <a:endParaRPr lang="en-US" sz="2400" i="1" dirty="0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B32DBC6E-5FEF-4D88-EB0C-A9BD1E9998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79336" y="6273224"/>
            <a:ext cx="584776" cy="584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792A3-A609-2042-AF01-672227378030}"/>
              </a:ext>
            </a:extLst>
          </p:cNvPr>
          <p:cNvSpPr txBox="1"/>
          <p:nvPr/>
        </p:nvSpPr>
        <p:spPr>
          <a:xfrm>
            <a:off x="124323" y="5729091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Soundness</a:t>
            </a:r>
            <a:endParaRPr lang="en-US" sz="2400" i="1" dirty="0"/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8738D550-97E8-94DE-1865-7DA839FAC1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22874" y="5622303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loud Callout 6">
                <a:extLst>
                  <a:ext uri="{FF2B5EF4-FFF2-40B4-BE49-F238E27FC236}">
                    <a16:creationId xmlns:a16="http://schemas.microsoft.com/office/drawing/2014/main" id="{B1B22821-3F60-4004-840D-7FB487BA9FE1}"/>
                  </a:ext>
                </a:extLst>
              </p:cNvPr>
              <p:cNvSpPr/>
              <p:nvPr/>
            </p:nvSpPr>
            <p:spPr>
              <a:xfrm>
                <a:off x="419628" y="4389452"/>
                <a:ext cx="4524906" cy="836387"/>
              </a:xfrm>
              <a:prstGeom prst="cloudCallout">
                <a:avLst>
                  <a:gd name="adj1" fmla="val -19454"/>
                  <a:gd name="adj2" fmla="val 100787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i="1" dirty="0"/>
                  <a:t>no matter what Bob does, he cannot convince Alice to accept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7" name="Cloud Callout 6">
                <a:extLst>
                  <a:ext uri="{FF2B5EF4-FFF2-40B4-BE49-F238E27FC236}">
                    <a16:creationId xmlns:a16="http://schemas.microsoft.com/office/drawing/2014/main" id="{B1B22821-3F60-4004-840D-7FB487BA9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8" y="4389452"/>
                <a:ext cx="4524906" cy="836387"/>
              </a:xfrm>
              <a:prstGeom prst="cloudCallout">
                <a:avLst>
                  <a:gd name="adj1" fmla="val -19454"/>
                  <a:gd name="adj2" fmla="val 100787"/>
                </a:avLst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F6321904-F4E2-C709-773C-D78B03599D57}"/>
              </a:ext>
            </a:extLst>
          </p:cNvPr>
          <p:cNvSpPr txBox="1">
            <a:spLocks/>
          </p:cNvSpPr>
          <p:nvPr/>
        </p:nvSpPr>
        <p:spPr>
          <a:xfrm>
            <a:off x="1857375" y="-237693"/>
            <a:ext cx="8081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/>
              <a:t>Attempt 1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9244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17DD8-1973-746F-4E6D-173B924EE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AEFA313-A3B6-8394-A637-7DB76DA42030}"/>
              </a:ext>
            </a:extLst>
          </p:cNvPr>
          <p:cNvSpPr/>
          <p:nvPr/>
        </p:nvSpPr>
        <p:spPr>
          <a:xfrm>
            <a:off x="8299026" y="5881742"/>
            <a:ext cx="1001466" cy="534447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503D09DE-6EE4-09D5-13C0-BF786DBE8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A7824D78-86C7-5A73-0A1B-F6AE11455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25EE92-0123-BEF3-A8C9-191CE0E7C6C0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25EE92-0123-BEF3-A8C9-191CE0E7C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6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E42495-BC54-2D66-E752-ADB31BAA7C02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E42495-BC54-2D66-E752-ADB31BAA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AF23BE-4BAD-CD9C-6EBE-2D55C5BFA60F}"/>
                  </a:ext>
                </a:extLst>
              </p:cNvPr>
              <p:cNvSpPr txBox="1"/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AF23BE-4BAD-CD9C-6EBE-2D55C5BF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A0B3C4-06F7-EECC-079F-25ACAAA9F002}"/>
              </a:ext>
            </a:extLst>
          </p:cNvPr>
          <p:cNvCxnSpPr>
            <a:cxnSpLocks/>
          </p:cNvCxnSpPr>
          <p:nvPr/>
        </p:nvCxnSpPr>
        <p:spPr>
          <a:xfrm>
            <a:off x="4655820" y="2222344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FFB95D-8723-4AD5-D538-E135C3D32EF5}"/>
                  </a:ext>
                </a:extLst>
              </p:cNvPr>
              <p:cNvSpPr txBox="1"/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9FFB95D-8723-4AD5-D538-E135C3D32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blipFill>
                <a:blip r:embed="rId9"/>
                <a:stretch>
                  <a:fillRect l="-5479" r="-2191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0D23A8-94F4-AC18-4119-1D4079AA0B19}"/>
                  </a:ext>
                </a:extLst>
              </p:cNvPr>
              <p:cNvSpPr txBox="1"/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A0D23A8-94F4-AC18-4119-1D4079AA0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blipFill>
                <a:blip r:embed="rId10"/>
                <a:stretch>
                  <a:fillRect l="-4110" r="-1095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8807F06-C93A-0D31-DAEB-996B80DAE681}"/>
              </a:ext>
            </a:extLst>
          </p:cNvPr>
          <p:cNvSpPr txBox="1"/>
          <p:nvPr/>
        </p:nvSpPr>
        <p:spPr>
          <a:xfrm>
            <a:off x="13387079" y="284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88C93969-9314-44FB-D5F8-2D685AF7638C}"/>
              </a:ext>
            </a:extLst>
          </p:cNvPr>
          <p:cNvSpPr/>
          <p:nvPr/>
        </p:nvSpPr>
        <p:spPr>
          <a:xfrm>
            <a:off x="4439266" y="211585"/>
            <a:ext cx="4586748" cy="662782"/>
          </a:xfrm>
          <a:prstGeom prst="wedgeRectCallout">
            <a:avLst>
              <a:gd name="adj1" fmla="val -62873"/>
              <a:gd name="adj2" fmla="val -220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(need another tool to make this work, but let’s play with it and see where we get stuck)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F3566-4ED8-1940-5702-588E826B3EE3}"/>
              </a:ext>
            </a:extLst>
          </p:cNvPr>
          <p:cNvSpPr txBox="1"/>
          <p:nvPr/>
        </p:nvSpPr>
        <p:spPr>
          <a:xfrm>
            <a:off x="8332623" y="5415875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F566FB-6D43-0102-0562-25543F8C20DA}"/>
                  </a:ext>
                </a:extLst>
              </p:cNvPr>
              <p:cNvSpPr txBox="1"/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F566FB-6D43-0102-0562-25543F8C2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A7650E-9442-E178-333E-C64B509030E1}"/>
              </a:ext>
            </a:extLst>
          </p:cNvPr>
          <p:cNvCxnSpPr>
            <a:cxnSpLocks/>
          </p:cNvCxnSpPr>
          <p:nvPr/>
        </p:nvCxnSpPr>
        <p:spPr>
          <a:xfrm>
            <a:off x="4655820" y="4023339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57FA109-B971-0002-B35F-7F8B0B6CA8CF}"/>
              </a:ext>
            </a:extLst>
          </p:cNvPr>
          <p:cNvSpPr txBox="1"/>
          <p:nvPr/>
        </p:nvSpPr>
        <p:spPr>
          <a:xfrm>
            <a:off x="98559" y="6273224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Zero-Knowledge</a:t>
            </a:r>
            <a:endParaRPr lang="en-US" sz="2400" i="1" dirty="0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0A723426-B92C-8A5E-B1B2-EB486B57C8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9336" y="6273224"/>
            <a:ext cx="584776" cy="584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244B4-326E-AE6A-B5B7-5AC3A2F3F937}"/>
              </a:ext>
            </a:extLst>
          </p:cNvPr>
          <p:cNvSpPr txBox="1"/>
          <p:nvPr/>
        </p:nvSpPr>
        <p:spPr>
          <a:xfrm>
            <a:off x="124323" y="5729091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Soundness</a:t>
            </a:r>
            <a:endParaRPr lang="en-US" sz="2400" i="1" dirty="0"/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C76D5C6C-8CC8-DBB3-143B-11A68785E5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874" y="5622303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795B2-71AF-A6EC-0998-47F920C649E3}"/>
                  </a:ext>
                </a:extLst>
              </p:cNvPr>
              <p:cNvSpPr txBox="1"/>
              <p:nvPr/>
            </p:nvSpPr>
            <p:spPr>
              <a:xfrm>
                <a:off x="-432453" y="371672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9795B2-71AF-A6EC-0998-47F920C6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453" y="3716723"/>
                <a:ext cx="611065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7FB95B-E9BF-9358-BCB9-D9ADEEA7B9D9}"/>
                  </a:ext>
                </a:extLst>
              </p:cNvPr>
              <p:cNvSpPr txBox="1"/>
              <p:nvPr/>
            </p:nvSpPr>
            <p:spPr>
              <a:xfrm>
                <a:off x="5543719" y="3373457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7FB95B-E9BF-9358-BCB9-D9ADEEA7B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3373457"/>
                <a:ext cx="911469" cy="584775"/>
              </a:xfrm>
              <a:prstGeom prst="rect">
                <a:avLst/>
              </a:prstGeom>
              <a:blipFill>
                <a:blip r:embed="rId17"/>
                <a:stretch>
                  <a:fillRect l="-5479" r="-958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B20FEF74-63E3-F372-53A7-C92AD0EF0572}"/>
              </a:ext>
            </a:extLst>
          </p:cNvPr>
          <p:cNvSpPr txBox="1">
            <a:spLocks/>
          </p:cNvSpPr>
          <p:nvPr/>
        </p:nvSpPr>
        <p:spPr>
          <a:xfrm>
            <a:off x="1857375" y="-237693"/>
            <a:ext cx="8081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/>
              <a:t>Attempt 1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86329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00D7A-DE23-D0B9-6F75-FB9DCD2A5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F211115-9397-1AD2-6313-53C5BA0306BA}"/>
              </a:ext>
            </a:extLst>
          </p:cNvPr>
          <p:cNvSpPr/>
          <p:nvPr/>
        </p:nvSpPr>
        <p:spPr>
          <a:xfrm>
            <a:off x="8299026" y="5881742"/>
            <a:ext cx="1001466" cy="534447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4D6CAF90-C7B4-9FD8-4DBE-872C0AC67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37247BF0-6C55-5EAF-D743-9EB51CAF8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B0359F-8B97-A89E-C097-D6019BDA2D15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9B0359F-8B97-A89E-C097-D6019BDA2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6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C6C774-910D-ED2A-040A-0F1D2B51B83E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C6C774-910D-ED2A-040A-0F1D2B51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E2E749-5292-4BC0-C63C-86AD67974B52}"/>
                  </a:ext>
                </a:extLst>
              </p:cNvPr>
              <p:cNvSpPr txBox="1"/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E2E749-5292-4BC0-C63C-86AD6797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0360EA-4D1F-693D-0E37-DA39A3948916}"/>
              </a:ext>
            </a:extLst>
          </p:cNvPr>
          <p:cNvCxnSpPr>
            <a:cxnSpLocks/>
          </p:cNvCxnSpPr>
          <p:nvPr/>
        </p:nvCxnSpPr>
        <p:spPr>
          <a:xfrm>
            <a:off x="4655820" y="2222344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10EDDC-060D-FFC9-EB9E-1EFD8983451A}"/>
                  </a:ext>
                </a:extLst>
              </p:cNvPr>
              <p:cNvSpPr txBox="1"/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510EDDC-060D-FFC9-EB9E-1EFD89834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blipFill>
                <a:blip r:embed="rId9"/>
                <a:stretch>
                  <a:fillRect l="-5479" r="-2191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492DD9-BB9B-BACE-57FB-3DC655D26C35}"/>
                  </a:ext>
                </a:extLst>
              </p:cNvPr>
              <p:cNvSpPr txBox="1"/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492DD9-BB9B-BACE-57FB-3DC655D26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blipFill>
                <a:blip r:embed="rId10"/>
                <a:stretch>
                  <a:fillRect l="-4110" r="-1095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AFD68594-21D6-E97D-2800-B6CC00DABDEB}"/>
              </a:ext>
            </a:extLst>
          </p:cNvPr>
          <p:cNvSpPr txBox="1"/>
          <p:nvPr/>
        </p:nvSpPr>
        <p:spPr>
          <a:xfrm>
            <a:off x="13387079" y="284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06617181-24C1-A095-638D-EE39F3C438DE}"/>
              </a:ext>
            </a:extLst>
          </p:cNvPr>
          <p:cNvSpPr/>
          <p:nvPr/>
        </p:nvSpPr>
        <p:spPr>
          <a:xfrm>
            <a:off x="4439266" y="211585"/>
            <a:ext cx="4586748" cy="662782"/>
          </a:xfrm>
          <a:prstGeom prst="wedgeRectCallout">
            <a:avLst>
              <a:gd name="adj1" fmla="val -62873"/>
              <a:gd name="adj2" fmla="val -220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(need another tool to make this work, but let’s play with it and see where we get stuck)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7A38D-BC3F-A79C-83B1-83FCE10234A8}"/>
              </a:ext>
            </a:extLst>
          </p:cNvPr>
          <p:cNvSpPr txBox="1"/>
          <p:nvPr/>
        </p:nvSpPr>
        <p:spPr>
          <a:xfrm>
            <a:off x="8332623" y="5415875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55B33-64B1-458F-C3D4-3AE3C216F4F2}"/>
                  </a:ext>
                </a:extLst>
              </p:cNvPr>
              <p:cNvSpPr txBox="1"/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2B55B33-64B1-458F-C3D4-3AE3C216F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6E8161-1043-019A-4BC8-660F61FC3B63}"/>
              </a:ext>
            </a:extLst>
          </p:cNvPr>
          <p:cNvCxnSpPr>
            <a:cxnSpLocks/>
          </p:cNvCxnSpPr>
          <p:nvPr/>
        </p:nvCxnSpPr>
        <p:spPr>
          <a:xfrm>
            <a:off x="4655820" y="4023339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7C4A17-C458-8EF0-3EE2-C3A04B35BE80}"/>
              </a:ext>
            </a:extLst>
          </p:cNvPr>
          <p:cNvSpPr txBox="1"/>
          <p:nvPr/>
        </p:nvSpPr>
        <p:spPr>
          <a:xfrm>
            <a:off x="98559" y="6273224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Zero-Knowledge</a:t>
            </a:r>
            <a:endParaRPr lang="en-US" sz="2400" i="1" dirty="0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252CA590-0911-4C20-C399-81A28DB1CC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79336" y="6273224"/>
            <a:ext cx="584776" cy="584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748C32-C9C2-C954-1D49-DA7EA6CDE434}"/>
              </a:ext>
            </a:extLst>
          </p:cNvPr>
          <p:cNvSpPr txBox="1"/>
          <p:nvPr/>
        </p:nvSpPr>
        <p:spPr>
          <a:xfrm>
            <a:off x="124323" y="5729091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Soundness</a:t>
            </a:r>
            <a:endParaRPr lang="en-US" sz="2400" i="1" dirty="0"/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4D449431-B679-0FB7-6F78-D8F91D1EB0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874" y="5622303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40A73C-CFEC-387B-3965-4A42BDD6FCE4}"/>
                  </a:ext>
                </a:extLst>
              </p:cNvPr>
              <p:cNvSpPr txBox="1"/>
              <p:nvPr/>
            </p:nvSpPr>
            <p:spPr>
              <a:xfrm>
                <a:off x="-432453" y="371672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B40A73C-CFEC-387B-3965-4A42BDD6F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453" y="3716723"/>
                <a:ext cx="6110654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44182C-5C77-72DA-584D-67A8D85F77DD}"/>
                  </a:ext>
                </a:extLst>
              </p:cNvPr>
              <p:cNvSpPr txBox="1"/>
              <p:nvPr/>
            </p:nvSpPr>
            <p:spPr>
              <a:xfrm>
                <a:off x="5370184" y="3375849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44182C-5C77-72DA-584D-67A8D85F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184" y="3375849"/>
                <a:ext cx="911469" cy="584775"/>
              </a:xfrm>
              <a:prstGeom prst="rect">
                <a:avLst/>
              </a:prstGeom>
              <a:blipFill>
                <a:blip r:embed="rId17"/>
                <a:stretch>
                  <a:fillRect l="-5479" r="-493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F1EC40EB-66A8-E644-7812-BC7FC6DCAEE2}"/>
              </a:ext>
            </a:extLst>
          </p:cNvPr>
          <p:cNvSpPr txBox="1">
            <a:spLocks/>
          </p:cNvSpPr>
          <p:nvPr/>
        </p:nvSpPr>
        <p:spPr>
          <a:xfrm>
            <a:off x="1857375" y="-237693"/>
            <a:ext cx="8081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/>
              <a:t>Attempt 1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557763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34B18-FCE9-BE12-1277-FFC85C4C3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BE78627-423E-A4C4-F006-6A0008AF5B22}"/>
              </a:ext>
            </a:extLst>
          </p:cNvPr>
          <p:cNvSpPr/>
          <p:nvPr/>
        </p:nvSpPr>
        <p:spPr>
          <a:xfrm>
            <a:off x="8299026" y="5881742"/>
            <a:ext cx="1001466" cy="534447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18ACE06A-C207-69D8-C9A1-F3126BD22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52BF6606-F6AF-4F30-8BA0-B97934E6A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D3EA0A-1723-962E-F8FF-13BD03CD0A39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D3EA0A-1723-962E-F8FF-13BD03CD0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6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183B7-2B90-23E0-AAEA-633327ECDBF7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1183B7-2B90-23E0-AAEA-633327ECD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807564-005B-0287-AF69-20DD4382303D}"/>
                  </a:ext>
                </a:extLst>
              </p:cNvPr>
              <p:cNvSpPr txBox="1"/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1807564-005B-0287-AF69-20DD43823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9715C9-E705-2808-E269-36E512BCAB8E}"/>
              </a:ext>
            </a:extLst>
          </p:cNvPr>
          <p:cNvCxnSpPr>
            <a:cxnSpLocks/>
          </p:cNvCxnSpPr>
          <p:nvPr/>
        </p:nvCxnSpPr>
        <p:spPr>
          <a:xfrm>
            <a:off x="4655820" y="2222344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463BF5-039C-B57D-B7C7-D33CCA2818BA}"/>
                  </a:ext>
                </a:extLst>
              </p:cNvPr>
              <p:cNvSpPr txBox="1"/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463BF5-039C-B57D-B7C7-D33CCA281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1572462"/>
                <a:ext cx="911469" cy="584775"/>
              </a:xfrm>
              <a:prstGeom prst="rect">
                <a:avLst/>
              </a:prstGeom>
              <a:blipFill>
                <a:blip r:embed="rId9"/>
                <a:stretch>
                  <a:fillRect l="-5479" r="-2191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EF124C-03E8-8A6A-650D-456F95B4E749}"/>
                  </a:ext>
                </a:extLst>
              </p:cNvPr>
              <p:cNvSpPr txBox="1"/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trike="sngStrik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trike="sngStrike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trike="sngStrike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trike="sngStrike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trike="sngStrike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strike="sngStrike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EF124C-03E8-8A6A-650D-456F95B4E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93" y="5856579"/>
                <a:ext cx="911469" cy="584775"/>
              </a:xfrm>
              <a:prstGeom prst="rect">
                <a:avLst/>
              </a:prstGeom>
              <a:blipFill>
                <a:blip r:embed="rId10"/>
                <a:stretch>
                  <a:fillRect l="-4110" r="-1095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46C4BCBD-A247-88BD-5A3B-4D195F5A0F2B}"/>
              </a:ext>
            </a:extLst>
          </p:cNvPr>
          <p:cNvSpPr txBox="1"/>
          <p:nvPr/>
        </p:nvSpPr>
        <p:spPr>
          <a:xfrm>
            <a:off x="13387079" y="284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DB3FB1A8-B7A0-2F3F-3202-3FC0E78F34B0}"/>
              </a:ext>
            </a:extLst>
          </p:cNvPr>
          <p:cNvSpPr/>
          <p:nvPr/>
        </p:nvSpPr>
        <p:spPr>
          <a:xfrm>
            <a:off x="4439266" y="211585"/>
            <a:ext cx="4586748" cy="662782"/>
          </a:xfrm>
          <a:prstGeom prst="wedgeRectCallout">
            <a:avLst>
              <a:gd name="adj1" fmla="val -62873"/>
              <a:gd name="adj2" fmla="val -2205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(need another tool to make this work, but let’s play with it and see where we get stuck)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26C313-FBD9-DE14-30FE-41A8D23D9C55}"/>
              </a:ext>
            </a:extLst>
          </p:cNvPr>
          <p:cNvSpPr txBox="1"/>
          <p:nvPr/>
        </p:nvSpPr>
        <p:spPr>
          <a:xfrm>
            <a:off x="8332623" y="5415875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D1DF7E-483D-EE84-FD33-20B3A0D387CE}"/>
                  </a:ext>
                </a:extLst>
              </p:cNvPr>
              <p:cNvSpPr txBox="1"/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trike="sngStrike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trike="sngStrike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CD1DF7E-483D-EE84-FD33-20B3A0D38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3223263"/>
                <a:ext cx="611065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75240F-2A41-1324-B9CD-28911001EEA2}"/>
              </a:ext>
            </a:extLst>
          </p:cNvPr>
          <p:cNvCxnSpPr>
            <a:cxnSpLocks/>
          </p:cNvCxnSpPr>
          <p:nvPr/>
        </p:nvCxnSpPr>
        <p:spPr>
          <a:xfrm>
            <a:off x="4655820" y="4023339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E2599-9A7B-B015-6AA1-8E17D805829C}"/>
                  </a:ext>
                </a:extLst>
              </p:cNvPr>
              <p:cNvSpPr txBox="1"/>
              <p:nvPr/>
            </p:nvSpPr>
            <p:spPr>
              <a:xfrm>
                <a:off x="5370184" y="3375784"/>
                <a:ext cx="911469" cy="584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“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”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C7E2599-9A7B-B015-6AA1-8E17D8058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184" y="3375784"/>
                <a:ext cx="911469" cy="584840"/>
              </a:xfrm>
              <a:prstGeom prst="rect">
                <a:avLst/>
              </a:prstGeom>
              <a:blipFill>
                <a:blip r:embed="rId12"/>
                <a:stretch>
                  <a:fillRect l="-5479" r="-493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C981B48-3A3A-EB39-8327-DCB46A8BB8C2}"/>
              </a:ext>
            </a:extLst>
          </p:cNvPr>
          <p:cNvSpPr txBox="1"/>
          <p:nvPr/>
        </p:nvSpPr>
        <p:spPr>
          <a:xfrm>
            <a:off x="98559" y="6273224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Zero-Knowledge</a:t>
            </a:r>
            <a:endParaRPr lang="en-US" sz="2400" i="1" dirty="0"/>
          </a:p>
        </p:txBody>
      </p: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2D5772EC-5612-B7E6-DD75-EEE148CAE9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79336" y="6273224"/>
            <a:ext cx="584776" cy="584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02739A-2528-7D24-DE5A-9D3E4F2FA058}"/>
              </a:ext>
            </a:extLst>
          </p:cNvPr>
          <p:cNvSpPr txBox="1"/>
          <p:nvPr/>
        </p:nvSpPr>
        <p:spPr>
          <a:xfrm>
            <a:off x="124323" y="5729091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Soundness</a:t>
            </a:r>
            <a:endParaRPr lang="en-US" sz="2400" i="1" dirty="0"/>
          </a:p>
        </p:txBody>
      </p:sp>
      <p:pic>
        <p:nvPicPr>
          <p:cNvPr id="8" name="Graphic 7" descr="Close with solid fill">
            <a:extLst>
              <a:ext uri="{FF2B5EF4-FFF2-40B4-BE49-F238E27FC236}">
                <a16:creationId xmlns:a16="http://schemas.microsoft.com/office/drawing/2014/main" id="{1217B3D3-B453-30B0-1DFF-AD7C2781D3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22874" y="5622303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3AC892-D907-75F2-C40B-0C5D882B9D67}"/>
                  </a:ext>
                </a:extLst>
              </p:cNvPr>
              <p:cNvSpPr txBox="1"/>
              <p:nvPr/>
            </p:nvSpPr>
            <p:spPr>
              <a:xfrm>
                <a:off x="-432453" y="371672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3AC892-D907-75F2-C40B-0C5D882B9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2453" y="3716723"/>
                <a:ext cx="6110654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1052A25A-D8F2-3200-F9FC-DB5D2AC5ABA8}"/>
              </a:ext>
            </a:extLst>
          </p:cNvPr>
          <p:cNvSpPr txBox="1">
            <a:spLocks/>
          </p:cNvSpPr>
          <p:nvPr/>
        </p:nvSpPr>
        <p:spPr>
          <a:xfrm>
            <a:off x="1857375" y="-237693"/>
            <a:ext cx="8081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i="1"/>
              <a:t>Attempt 1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771948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97209-066D-972A-6995-DF07CC984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73" y="-136727"/>
            <a:ext cx="10515600" cy="1325563"/>
          </a:xfrm>
        </p:spPr>
        <p:txBody>
          <a:bodyPr/>
          <a:lstStyle/>
          <a:p>
            <a:r>
              <a:rPr lang="en-US" i="1" dirty="0"/>
              <a:t>IT-MAC based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0F2AE-B9B6-1B03-9A4F-9506C6824238}"/>
                  </a:ext>
                </a:extLst>
              </p:cNvPr>
              <p:cNvSpPr txBox="1"/>
              <p:nvPr/>
            </p:nvSpPr>
            <p:spPr>
              <a:xfrm>
                <a:off x="709222" y="927226"/>
                <a:ext cx="272882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200" dirty="0">
                    <a:latin typeface="Cambria Math" panose="02040503050406030204" pitchFamily="18" charset="0"/>
                  </a:rPr>
                  <a:t>Bob has:</a:t>
                </a:r>
              </a:p>
              <a:p>
                <a:pPr algn="ctr"/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0F2AE-B9B6-1B03-9A4F-9506C6824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2" y="927226"/>
                <a:ext cx="2728820" cy="1569660"/>
              </a:xfrm>
              <a:prstGeom prst="rect">
                <a:avLst/>
              </a:prstGeom>
              <a:blipFill>
                <a:blip r:embed="rId2"/>
                <a:stretch>
                  <a:fillRect l="-5556" t="-4800" b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668050-2D53-F787-F801-3390C67EC6D2}"/>
                  </a:ext>
                </a:extLst>
              </p:cNvPr>
              <p:cNvSpPr txBox="1"/>
              <p:nvPr/>
            </p:nvSpPr>
            <p:spPr>
              <a:xfrm>
                <a:off x="8753958" y="927226"/>
                <a:ext cx="272882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200" dirty="0">
                    <a:latin typeface="Cambria Math" panose="02040503050406030204" pitchFamily="18" charset="0"/>
                  </a:rPr>
                  <a:t>Alice has: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668050-2D53-F787-F801-3390C67EC6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958" y="927226"/>
                <a:ext cx="2728820" cy="1569660"/>
              </a:xfrm>
              <a:prstGeom prst="rect">
                <a:avLst/>
              </a:prstGeom>
              <a:blipFill>
                <a:blip r:embed="rId3"/>
                <a:stretch>
                  <a:fillRect l="-5556" t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CC42AF8-2099-A284-CAEB-B354A0A7EACE}"/>
              </a:ext>
            </a:extLst>
          </p:cNvPr>
          <p:cNvSpPr txBox="1"/>
          <p:nvPr/>
        </p:nvSpPr>
        <p:spPr>
          <a:xfrm>
            <a:off x="5148665" y="3429000"/>
            <a:ext cx="18946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08A38D-C9AE-91F1-E946-E32F6B460260}"/>
                  </a:ext>
                </a:extLst>
              </p:cNvPr>
              <p:cNvSpPr txBox="1"/>
              <p:nvPr/>
            </p:nvSpPr>
            <p:spPr>
              <a:xfrm>
                <a:off x="3046707" y="3952220"/>
                <a:ext cx="609858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08A38D-C9AE-91F1-E946-E32F6B460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07" y="3952220"/>
                <a:ext cx="609858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EB928FA-6A41-FADC-62D8-0EFC5C80E86A}"/>
                  </a:ext>
                </a:extLst>
              </p:cNvPr>
              <p:cNvSpPr txBox="1"/>
              <p:nvPr/>
            </p:nvSpPr>
            <p:spPr>
              <a:xfrm>
                <a:off x="499415" y="3406012"/>
                <a:ext cx="31484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 ≡</m:t>
                    </m:r>
                  </m:oMath>
                </a14:m>
                <a:r>
                  <a:rPr lang="en-US" dirty="0"/>
                  <a:t> addition mod 2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aka exclusive OR   “XOR”</a:t>
                </a:r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EB928FA-6A41-FADC-62D8-0EFC5C80E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15" y="3406012"/>
                <a:ext cx="3148426" cy="923330"/>
              </a:xfrm>
              <a:prstGeom prst="rect">
                <a:avLst/>
              </a:prstGeom>
              <a:blipFill>
                <a:blip r:embed="rId5"/>
                <a:stretch>
                  <a:fillRect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Picture 10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523775-721A-A8C2-8E45-7008767B1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765" y="4400485"/>
            <a:ext cx="1307725" cy="21996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2F61E2B-7DB5-0DA1-FDE3-F73F969388A4}"/>
                  </a:ext>
                </a:extLst>
              </p:cNvPr>
              <p:cNvSpPr txBox="1"/>
              <p:nvPr/>
            </p:nvSpPr>
            <p:spPr>
              <a:xfrm>
                <a:off x="8544155" y="3406012"/>
                <a:ext cx="31484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≡</m:t>
                    </m:r>
                  </m:oMath>
                </a14:m>
                <a:r>
                  <a:rPr lang="en-US" dirty="0"/>
                  <a:t> multiplication mod 2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aka AND</a:t>
                </a:r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2F61E2B-7DB5-0DA1-FDE3-F73F96938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55" y="3406012"/>
                <a:ext cx="3148426" cy="923330"/>
              </a:xfrm>
              <a:prstGeom prst="rect">
                <a:avLst/>
              </a:prstGeom>
              <a:blipFill>
                <a:blip r:embed="rId7"/>
                <a:stretch>
                  <a:fillRect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Picture 10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93ECA84-C13A-8555-C368-C303887EA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4510" y="4400485"/>
            <a:ext cx="1307725" cy="2199630"/>
          </a:xfrm>
          <a:prstGeom prst="rect">
            <a:avLst/>
          </a:prstGeom>
        </p:spPr>
      </p:pic>
      <p:pic>
        <p:nvPicPr>
          <p:cNvPr id="109" name="Picture 108" descr="A close-up of a sign&#10;&#10;AI-generated content may be incorrect.">
            <a:extLst>
              <a:ext uri="{FF2B5EF4-FFF2-40B4-BE49-F238E27FC236}">
                <a16:creationId xmlns:a16="http://schemas.microsoft.com/office/drawing/2014/main" id="{9C281B34-6283-1A7D-6E94-92D153A1B64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8470" t="9376" r="10565" b="12500"/>
          <a:stretch>
            <a:fillRect/>
          </a:stretch>
        </p:blipFill>
        <p:spPr>
          <a:xfrm>
            <a:off x="10165347" y="4807284"/>
            <a:ext cx="449180" cy="26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0" grpId="0"/>
      <p:bldP spid="1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6FE1-7ADE-CAE9-E52F-367750D2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0D850-A899-68E5-C983-9E98F9CCE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73" y="-136727"/>
            <a:ext cx="10515600" cy="1325563"/>
          </a:xfrm>
        </p:spPr>
        <p:txBody>
          <a:bodyPr/>
          <a:lstStyle/>
          <a:p>
            <a:r>
              <a:rPr lang="en-US" i="1" dirty="0"/>
              <a:t>IT-MAC based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353B6A-35E7-D6C5-8EE9-629959941A35}"/>
                  </a:ext>
                </a:extLst>
              </p:cNvPr>
              <p:cNvSpPr txBox="1"/>
              <p:nvPr/>
            </p:nvSpPr>
            <p:spPr>
              <a:xfrm>
                <a:off x="247973" y="1265780"/>
                <a:ext cx="44325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𝐶𝑜𝑚𝑚𝑖𝑡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defined:</a:t>
                </a:r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7353B6A-35E7-D6C5-8EE9-629959941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3" y="1265780"/>
                <a:ext cx="4432516" cy="584775"/>
              </a:xfrm>
              <a:prstGeom prst="rect">
                <a:avLst/>
              </a:prstGeom>
              <a:blipFill>
                <a:blip r:embed="rId2"/>
                <a:stretch>
                  <a:fillRect l="-1143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D5DFE3C-B1F8-6BBE-9BC2-29D3E1F58D3B}"/>
              </a:ext>
            </a:extLst>
          </p:cNvPr>
          <p:cNvSpPr txBox="1"/>
          <p:nvPr/>
        </p:nvSpPr>
        <p:spPr>
          <a:xfrm>
            <a:off x="622515" y="2003979"/>
            <a:ext cx="44325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</a:rPr>
              <a:t>Assume a trusted Dealer 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100" i="1" dirty="0">
                <a:latin typeface="Cambria Math" panose="02040503050406030204" pitchFamily="18" charset="0"/>
              </a:rPr>
              <a:t>not required in practice, easiest to explain this way for now</a:t>
            </a:r>
            <a:endParaRPr lang="en-US" sz="12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36BF49-B275-9267-5E7D-FEB1A612E044}"/>
                  </a:ext>
                </a:extLst>
              </p:cNvPr>
              <p:cNvSpPr txBox="1"/>
              <p:nvPr/>
            </p:nvSpPr>
            <p:spPr>
              <a:xfrm>
                <a:off x="83483" y="2911516"/>
                <a:ext cx="6332815" cy="314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1" dirty="0">
                    <a:latin typeface="Cambria Math" panose="02040503050406030204" pitchFamily="18" charset="0"/>
                  </a:rPr>
                  <a:t>i</a:t>
                </a:r>
                <a:r>
                  <a:rPr lang="en-US" sz="2800" b="1" i="1" dirty="0" err="1">
                    <a:latin typeface="Cambria Math" panose="02040503050406030204" pitchFamily="18" charset="0"/>
                  </a:rPr>
                  <a:t>nit</a:t>
                </a:r>
                <a:r>
                  <a:rPr lang="en-US" sz="2800" b="1" i="1" dirty="0">
                    <a:latin typeface="Cambria Math" panose="02040503050406030204" pitchFamily="18" charset="0"/>
                  </a:rPr>
                  <a:t>:</a:t>
                </a:r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samples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saves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&amp; sends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800" b="1" i="1" dirty="0">
                    <a:latin typeface="Cambria Math" panose="02040503050406030204" pitchFamily="18" charset="0"/>
                  </a:rPr>
                  <a:t>commit: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Bob sends x to 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Bob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36BF49-B275-9267-5E7D-FEB1A612E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" y="2911516"/>
                <a:ext cx="6332815" cy="3149580"/>
              </a:xfrm>
              <a:prstGeom prst="rect">
                <a:avLst/>
              </a:prstGeom>
              <a:blipFill>
                <a:blip r:embed="rId3"/>
                <a:stretch>
                  <a:fillRect l="-2000" t="-2008" b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80D2E46-02D2-35F9-86D9-979B7C06BCFE}"/>
              </a:ext>
            </a:extLst>
          </p:cNvPr>
          <p:cNvSpPr txBox="1"/>
          <p:nvPr/>
        </p:nvSpPr>
        <p:spPr>
          <a:xfrm>
            <a:off x="1722894" y="6227551"/>
            <a:ext cx="226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Hiding?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ADC64B-085F-BDE7-8D01-6C7F0272673A}"/>
                  </a:ext>
                </a:extLst>
              </p:cNvPr>
              <p:cNvSpPr txBox="1"/>
              <p:nvPr/>
            </p:nvSpPr>
            <p:spPr>
              <a:xfrm>
                <a:off x="8505985" y="1773147"/>
                <a:ext cx="272882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200" dirty="0">
                    <a:latin typeface="Cambria Math" panose="02040503050406030204" pitchFamily="18" charset="0"/>
                  </a:rPr>
                  <a:t>Bob has:</a:t>
                </a:r>
              </a:p>
              <a:p>
                <a:pPr algn="ctr"/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9ADC64B-085F-BDE7-8D01-6C7F027267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85" y="1773147"/>
                <a:ext cx="2728820" cy="1569660"/>
              </a:xfrm>
              <a:prstGeom prst="rect">
                <a:avLst/>
              </a:prstGeom>
              <a:blipFill>
                <a:blip r:embed="rId4"/>
                <a:stretch>
                  <a:fillRect l="-5556" t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62222E-9AAF-8539-5EA6-E47C78BA85B6}"/>
                  </a:ext>
                </a:extLst>
              </p:cNvPr>
              <p:cNvSpPr txBox="1"/>
              <p:nvPr/>
            </p:nvSpPr>
            <p:spPr>
              <a:xfrm>
                <a:off x="8505985" y="4137897"/>
                <a:ext cx="272882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200" dirty="0">
                    <a:latin typeface="Cambria Math" panose="02040503050406030204" pitchFamily="18" charset="0"/>
                  </a:rPr>
                  <a:t>Alice has: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62222E-9AAF-8539-5EA6-E47C78BA8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85" y="4137897"/>
                <a:ext cx="2728820" cy="1569660"/>
              </a:xfrm>
              <a:prstGeom prst="rect">
                <a:avLst/>
              </a:prstGeom>
              <a:blipFill>
                <a:blip r:embed="rId5"/>
                <a:stretch>
                  <a:fillRect l="-5556" t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54C1689-610F-F97E-605A-862210E1966E}"/>
              </a:ext>
            </a:extLst>
          </p:cNvPr>
          <p:cNvGrpSpPr/>
          <p:nvPr/>
        </p:nvGrpSpPr>
        <p:grpSpPr>
          <a:xfrm>
            <a:off x="8445716" y="4793418"/>
            <a:ext cx="2939040" cy="1728720"/>
            <a:chOff x="8445716" y="4793418"/>
            <a:chExt cx="2939040" cy="172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922F065-F043-AD73-5E3F-0C60F496E56A}"/>
                    </a:ext>
                  </a:extLst>
                </p14:cNvPr>
                <p14:cNvContentPartPr/>
                <p14:nvPr/>
              </p14:nvContentPartPr>
              <p14:xfrm>
                <a:off x="8445716" y="5951538"/>
                <a:ext cx="228600" cy="359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922F065-F043-AD73-5E3F-0C60F496E56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30596" y="5936418"/>
                  <a:ext cx="2588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A0BF899-C6B4-F55A-29FD-79FD2A238494}"/>
                    </a:ext>
                  </a:extLst>
                </p14:cNvPr>
                <p14:cNvContentPartPr/>
                <p14:nvPr/>
              </p14:nvContentPartPr>
              <p14:xfrm>
                <a:off x="8626076" y="6052338"/>
                <a:ext cx="245520" cy="261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A0BF899-C6B4-F55A-29FD-79FD2A2384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10956" y="6037218"/>
                  <a:ext cx="276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D2514B1-97E2-91A2-B7AF-1190B8B0ED8D}"/>
                    </a:ext>
                  </a:extLst>
                </p14:cNvPr>
                <p14:cNvContentPartPr/>
                <p14:nvPr/>
              </p14:nvContentPartPr>
              <p14:xfrm>
                <a:off x="8898956" y="5857938"/>
                <a:ext cx="367200" cy="536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D2514B1-97E2-91A2-B7AF-1190B8B0ED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83836" y="5842458"/>
                  <a:ext cx="3978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AB630F-C3E3-E3B8-C78E-A55C4BF02319}"/>
                    </a:ext>
                  </a:extLst>
                </p14:cNvPr>
                <p14:cNvContentPartPr/>
                <p14:nvPr/>
              </p14:nvContentPartPr>
              <p14:xfrm>
                <a:off x="9261116" y="6140538"/>
                <a:ext cx="120600" cy="259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AB630F-C3E3-E3B8-C78E-A55C4BF023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45996" y="6125418"/>
                  <a:ext cx="151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E663348-0A66-3782-BA70-57CDE776F359}"/>
                    </a:ext>
                  </a:extLst>
                </p14:cNvPr>
                <p14:cNvContentPartPr/>
                <p14:nvPr/>
              </p14:nvContentPartPr>
              <p14:xfrm>
                <a:off x="9509516" y="6078258"/>
                <a:ext cx="353520" cy="356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E663348-0A66-3782-BA70-57CDE776F35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4396" y="6062778"/>
                  <a:ext cx="3837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C9036D-9128-A459-990D-57425F60A25E}"/>
                    </a:ext>
                  </a:extLst>
                </p14:cNvPr>
                <p14:cNvContentPartPr/>
                <p14:nvPr/>
              </p14:nvContentPartPr>
              <p14:xfrm>
                <a:off x="9967436" y="6408018"/>
                <a:ext cx="40320" cy="114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C9036D-9128-A459-990D-57425F60A2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951956" y="6392898"/>
                  <a:ext cx="70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0F00C4-833C-E379-476C-54B17DBA1C77}"/>
                    </a:ext>
                  </a:extLst>
                </p14:cNvPr>
                <p14:cNvContentPartPr/>
                <p14:nvPr/>
              </p14:nvContentPartPr>
              <p14:xfrm>
                <a:off x="9985796" y="5833098"/>
                <a:ext cx="12600" cy="441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0F00C4-833C-E379-476C-54B17DBA1C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70676" y="5817978"/>
                  <a:ext cx="432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3F94D17-9A7B-46B0-EBF5-D6972816E440}"/>
                    </a:ext>
                  </a:extLst>
                </p14:cNvPr>
                <p14:cNvContentPartPr/>
                <p14:nvPr/>
              </p14:nvContentPartPr>
              <p14:xfrm>
                <a:off x="10234196" y="4793418"/>
                <a:ext cx="1150560" cy="1395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3F94D17-9A7B-46B0-EBF5-D6972816E4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18716" y="4777938"/>
                  <a:ext cx="1180800" cy="142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FFEF03A-A26A-FD74-ABE2-AFE82FB5AF15}"/>
                  </a:ext>
                </a:extLst>
              </p14:cNvPr>
              <p14:cNvContentPartPr/>
              <p14:nvPr/>
            </p14:nvContentPartPr>
            <p14:xfrm>
              <a:off x="10861676" y="5200218"/>
              <a:ext cx="447480" cy="5176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FFEF03A-A26A-FD74-ABE2-AFE82FB5AF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46196" y="5185098"/>
                <a:ext cx="4780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B8BADA-D02D-0265-BCAE-E2586AD0BFAC}"/>
                  </a:ext>
                </a:extLst>
              </p:cNvPr>
              <p:cNvSpPr txBox="1"/>
              <p:nvPr/>
            </p:nvSpPr>
            <p:spPr>
              <a:xfrm>
                <a:off x="3464024" y="6283927"/>
                <a:ext cx="631613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“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i="1" dirty="0"/>
                  <a:t> reveals no information about m”</a:t>
                </a:r>
                <a:endParaRPr lang="en-US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FB8BADA-D02D-0265-BCAE-E2586AD0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024" y="6283927"/>
                <a:ext cx="6316132" cy="369332"/>
              </a:xfrm>
              <a:prstGeom prst="rect">
                <a:avLst/>
              </a:prstGeom>
              <a:blipFill>
                <a:blip r:embed="rId24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85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B3259-8561-13F1-D7DC-F283680D3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957E1-ADAC-F4EB-52B8-5970FE8E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73" y="-136727"/>
            <a:ext cx="10515600" cy="1325563"/>
          </a:xfrm>
        </p:spPr>
        <p:txBody>
          <a:bodyPr/>
          <a:lstStyle/>
          <a:p>
            <a:r>
              <a:rPr lang="en-US" i="1" dirty="0"/>
              <a:t>IT-MAC based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42E5FE-CA2E-02FE-97FD-8E19FA707AA1}"/>
                  </a:ext>
                </a:extLst>
              </p:cNvPr>
              <p:cNvSpPr txBox="1"/>
              <p:nvPr/>
            </p:nvSpPr>
            <p:spPr>
              <a:xfrm>
                <a:off x="247973" y="1265780"/>
                <a:ext cx="44325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𝐶𝑜𝑚𝑚𝑖𝑡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defined:</a:t>
                </a:r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42E5FE-CA2E-02FE-97FD-8E19FA707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3" y="1265780"/>
                <a:ext cx="4432516" cy="584775"/>
              </a:xfrm>
              <a:prstGeom prst="rect">
                <a:avLst/>
              </a:prstGeom>
              <a:blipFill>
                <a:blip r:embed="rId2"/>
                <a:stretch>
                  <a:fillRect l="-1143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5CDB0CF-6C35-7147-06D8-7018DA4F1B6A}"/>
              </a:ext>
            </a:extLst>
          </p:cNvPr>
          <p:cNvSpPr txBox="1"/>
          <p:nvPr/>
        </p:nvSpPr>
        <p:spPr>
          <a:xfrm>
            <a:off x="622515" y="2003979"/>
            <a:ext cx="44325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</a:rPr>
              <a:t>Assume a trusted Dealer 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100" i="1" dirty="0">
                <a:latin typeface="Cambria Math" panose="02040503050406030204" pitchFamily="18" charset="0"/>
              </a:rPr>
              <a:t>not required in practice, easiest to explain this way for now</a:t>
            </a:r>
            <a:endParaRPr lang="en-US" sz="12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C0AE53-0824-5A28-95B6-E92895B2A340}"/>
                  </a:ext>
                </a:extLst>
              </p:cNvPr>
              <p:cNvSpPr txBox="1"/>
              <p:nvPr/>
            </p:nvSpPr>
            <p:spPr>
              <a:xfrm>
                <a:off x="83483" y="2911516"/>
                <a:ext cx="6332815" cy="314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1" dirty="0">
                    <a:latin typeface="Cambria Math" panose="02040503050406030204" pitchFamily="18" charset="0"/>
                  </a:rPr>
                  <a:t>i</a:t>
                </a:r>
                <a:r>
                  <a:rPr lang="en-US" sz="2800" b="1" i="1" dirty="0" err="1">
                    <a:latin typeface="Cambria Math" panose="02040503050406030204" pitchFamily="18" charset="0"/>
                  </a:rPr>
                  <a:t>nit</a:t>
                </a:r>
                <a:r>
                  <a:rPr lang="en-US" sz="2800" b="1" i="1" dirty="0">
                    <a:latin typeface="Cambria Math" panose="02040503050406030204" pitchFamily="18" charset="0"/>
                  </a:rPr>
                  <a:t>:</a:t>
                </a:r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samples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saves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&amp; sends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800" b="1" i="1" dirty="0">
                    <a:latin typeface="Cambria Math" panose="02040503050406030204" pitchFamily="18" charset="0"/>
                  </a:rPr>
                  <a:t>commit: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Bob sends x to 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Bob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C0AE53-0824-5A28-95B6-E92895B2A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" y="2911516"/>
                <a:ext cx="6332815" cy="3149580"/>
              </a:xfrm>
              <a:prstGeom prst="rect">
                <a:avLst/>
              </a:prstGeom>
              <a:blipFill>
                <a:blip r:embed="rId3"/>
                <a:stretch>
                  <a:fillRect l="-2000" t="-2008" b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1D9CD5B-CD7B-175B-0272-0EDF1F9334D1}"/>
              </a:ext>
            </a:extLst>
          </p:cNvPr>
          <p:cNvSpPr txBox="1"/>
          <p:nvPr/>
        </p:nvSpPr>
        <p:spPr>
          <a:xfrm>
            <a:off x="1722894" y="6227551"/>
            <a:ext cx="226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Hiding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63AB1CA-7254-4D30-DCA7-723547F2F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7502" y="6165995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582FDD-438E-732C-4B52-E2A79AD042DC}"/>
                  </a:ext>
                </a:extLst>
              </p:cNvPr>
              <p:cNvSpPr txBox="1"/>
              <p:nvPr/>
            </p:nvSpPr>
            <p:spPr>
              <a:xfrm>
                <a:off x="8505985" y="1773147"/>
                <a:ext cx="272882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200" dirty="0">
                    <a:latin typeface="Cambria Math" panose="02040503050406030204" pitchFamily="18" charset="0"/>
                  </a:rPr>
                  <a:t>Bob has:</a:t>
                </a:r>
              </a:p>
              <a:p>
                <a:pPr algn="ctr"/>
                <a:r>
                  <a:rPr lang="en-US" sz="3200" b="0" dirty="0"/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582FDD-438E-732C-4B52-E2A79AD04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85" y="1773147"/>
                <a:ext cx="2728820" cy="1569660"/>
              </a:xfrm>
              <a:prstGeom prst="rect">
                <a:avLst/>
              </a:prstGeom>
              <a:blipFill>
                <a:blip r:embed="rId6"/>
                <a:stretch>
                  <a:fillRect l="-5556" t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A1E2A4-A33C-833C-E25E-51E78F2E011C}"/>
                  </a:ext>
                </a:extLst>
              </p:cNvPr>
              <p:cNvSpPr txBox="1"/>
              <p:nvPr/>
            </p:nvSpPr>
            <p:spPr>
              <a:xfrm>
                <a:off x="8505985" y="4137897"/>
                <a:ext cx="272882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200" dirty="0">
                    <a:latin typeface="Cambria Math" panose="02040503050406030204" pitchFamily="18" charset="0"/>
                  </a:rPr>
                  <a:t>Alice has: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A1E2A4-A33C-833C-E25E-51E78F2E0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985" y="4137897"/>
                <a:ext cx="2728820" cy="1569660"/>
              </a:xfrm>
              <a:prstGeom prst="rect">
                <a:avLst/>
              </a:prstGeom>
              <a:blipFill>
                <a:blip r:embed="rId7"/>
                <a:stretch>
                  <a:fillRect l="-5556" t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DC7968B2-A322-8B44-D84B-35A26D3F2D1A}"/>
              </a:ext>
            </a:extLst>
          </p:cNvPr>
          <p:cNvGrpSpPr/>
          <p:nvPr/>
        </p:nvGrpSpPr>
        <p:grpSpPr>
          <a:xfrm>
            <a:off x="8445716" y="4793418"/>
            <a:ext cx="2939040" cy="1728720"/>
            <a:chOff x="8445716" y="4793418"/>
            <a:chExt cx="2939040" cy="172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7D148AE-FB77-F3A4-3D88-83A9CC84CA4D}"/>
                    </a:ext>
                  </a:extLst>
                </p14:cNvPr>
                <p14:cNvContentPartPr/>
                <p14:nvPr/>
              </p14:nvContentPartPr>
              <p14:xfrm>
                <a:off x="8445716" y="5951538"/>
                <a:ext cx="228600" cy="359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7D148AE-FB77-F3A4-3D88-83A9CC84CA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30596" y="5936418"/>
                  <a:ext cx="25884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3187EA2-AFD1-B435-B280-3A4EE07516E1}"/>
                    </a:ext>
                  </a:extLst>
                </p14:cNvPr>
                <p14:cNvContentPartPr/>
                <p14:nvPr/>
              </p14:nvContentPartPr>
              <p14:xfrm>
                <a:off x="8626076" y="6052338"/>
                <a:ext cx="245520" cy="261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3187EA2-AFD1-B435-B280-3A4EE07516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610956" y="6037218"/>
                  <a:ext cx="2761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6B3CCA-F01D-AE21-6EF5-C1EA284E88B4}"/>
                    </a:ext>
                  </a:extLst>
                </p14:cNvPr>
                <p14:cNvContentPartPr/>
                <p14:nvPr/>
              </p14:nvContentPartPr>
              <p14:xfrm>
                <a:off x="8898956" y="5857938"/>
                <a:ext cx="367200" cy="536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6B3CCA-F01D-AE21-6EF5-C1EA284E88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883836" y="5842458"/>
                  <a:ext cx="397800" cy="56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3D0CB6-32DA-B895-0DDB-E66C80908B61}"/>
                    </a:ext>
                  </a:extLst>
                </p14:cNvPr>
                <p14:cNvContentPartPr/>
                <p14:nvPr/>
              </p14:nvContentPartPr>
              <p14:xfrm>
                <a:off x="9261116" y="6140538"/>
                <a:ext cx="120600" cy="259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3D0CB6-32DA-B895-0DDB-E66C80908B6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45996" y="6125418"/>
                  <a:ext cx="151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AB3295-A878-B9D7-62B8-466F53816CE3}"/>
                    </a:ext>
                  </a:extLst>
                </p14:cNvPr>
                <p14:cNvContentPartPr/>
                <p14:nvPr/>
              </p14:nvContentPartPr>
              <p14:xfrm>
                <a:off x="9509516" y="6078258"/>
                <a:ext cx="353520" cy="356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AB3295-A878-B9D7-62B8-466F53816CE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494396" y="6062778"/>
                  <a:ext cx="38376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91E263-51FA-329E-A23F-ABA12765CED5}"/>
                    </a:ext>
                  </a:extLst>
                </p14:cNvPr>
                <p14:cNvContentPartPr/>
                <p14:nvPr/>
              </p14:nvContentPartPr>
              <p14:xfrm>
                <a:off x="9967436" y="6408018"/>
                <a:ext cx="40320" cy="114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91E263-51FA-329E-A23F-ABA12765CED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51956" y="6392898"/>
                  <a:ext cx="70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2AA0EB-67CF-AC5E-F87E-83C8E8DAD784}"/>
                    </a:ext>
                  </a:extLst>
                </p14:cNvPr>
                <p14:cNvContentPartPr/>
                <p14:nvPr/>
              </p14:nvContentPartPr>
              <p14:xfrm>
                <a:off x="9985796" y="5833098"/>
                <a:ext cx="12600" cy="441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2AA0EB-67CF-AC5E-F87E-83C8E8DAD7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70676" y="5817978"/>
                  <a:ext cx="432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AEC33C6-949A-3E4B-DEA1-C207EE5709B2}"/>
                    </a:ext>
                  </a:extLst>
                </p14:cNvPr>
                <p14:cNvContentPartPr/>
                <p14:nvPr/>
              </p14:nvContentPartPr>
              <p14:xfrm>
                <a:off x="10234196" y="4793418"/>
                <a:ext cx="1150560" cy="1395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AEC33C6-949A-3E4B-DEA1-C207EE5709B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18716" y="4777938"/>
                  <a:ext cx="1180800" cy="1426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A6A56C2-3A1A-B634-D960-A9A11D601838}"/>
                  </a:ext>
                </a:extLst>
              </p14:cNvPr>
              <p14:cNvContentPartPr/>
              <p14:nvPr/>
            </p14:nvContentPartPr>
            <p14:xfrm>
              <a:off x="10861676" y="5200218"/>
              <a:ext cx="447480" cy="5176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A6A56C2-3A1A-B634-D960-A9A11D6018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46196" y="5185098"/>
                <a:ext cx="478080" cy="5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02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7CFC7-54AF-66D9-92A6-D869A61C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F03C-753A-DAB7-B3A5-C9E0F3390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73" y="-136727"/>
            <a:ext cx="10515600" cy="1325563"/>
          </a:xfrm>
        </p:spPr>
        <p:txBody>
          <a:bodyPr/>
          <a:lstStyle/>
          <a:p>
            <a:r>
              <a:rPr lang="en-US" i="1" dirty="0"/>
              <a:t>IT-MAC based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92F9A8-6DAB-E154-2162-2C7505CFE871}"/>
                  </a:ext>
                </a:extLst>
              </p:cNvPr>
              <p:cNvSpPr txBox="1"/>
              <p:nvPr/>
            </p:nvSpPr>
            <p:spPr>
              <a:xfrm>
                <a:off x="247973" y="1265780"/>
                <a:ext cx="44325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𝐶𝑜𝑚𝑚𝑖𝑡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defined:</a:t>
                </a:r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92F9A8-6DAB-E154-2162-2C7505CF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3" y="1265780"/>
                <a:ext cx="4432516" cy="584775"/>
              </a:xfrm>
              <a:prstGeom prst="rect">
                <a:avLst/>
              </a:prstGeom>
              <a:blipFill>
                <a:blip r:embed="rId2"/>
                <a:stretch>
                  <a:fillRect l="-1143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DBB9C58-29BD-4A9D-6F5B-7E4659204019}"/>
              </a:ext>
            </a:extLst>
          </p:cNvPr>
          <p:cNvSpPr txBox="1"/>
          <p:nvPr/>
        </p:nvSpPr>
        <p:spPr>
          <a:xfrm>
            <a:off x="622515" y="2003979"/>
            <a:ext cx="44325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</a:rPr>
              <a:t>Assume a trusted Dealer 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100" i="1" dirty="0">
                <a:latin typeface="Cambria Math" panose="02040503050406030204" pitchFamily="18" charset="0"/>
              </a:rPr>
              <a:t>not required in practice, easiest to explain this way for now</a:t>
            </a:r>
            <a:endParaRPr lang="en-US" sz="12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C557BF-83EC-DD15-3559-6E72CE8E078C}"/>
                  </a:ext>
                </a:extLst>
              </p:cNvPr>
              <p:cNvSpPr txBox="1"/>
              <p:nvPr/>
            </p:nvSpPr>
            <p:spPr>
              <a:xfrm>
                <a:off x="83483" y="2911516"/>
                <a:ext cx="6332815" cy="3457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1" dirty="0">
                    <a:latin typeface="Cambria Math" panose="02040503050406030204" pitchFamily="18" charset="0"/>
                  </a:rPr>
                  <a:t>i</a:t>
                </a:r>
                <a:r>
                  <a:rPr lang="en-US" sz="2800" b="1" i="1" dirty="0" err="1">
                    <a:latin typeface="Cambria Math" panose="02040503050406030204" pitchFamily="18" charset="0"/>
                  </a:rPr>
                  <a:t>nit</a:t>
                </a:r>
                <a:r>
                  <a:rPr lang="en-US" sz="2800" b="1" i="1" dirty="0">
                    <a:latin typeface="Cambria Math" panose="02040503050406030204" pitchFamily="18" charset="0"/>
                  </a:rPr>
                  <a:t>:</a:t>
                </a:r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samples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saves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&amp; sends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800" b="1" i="1" dirty="0">
                    <a:latin typeface="Cambria Math" panose="02040503050406030204" pitchFamily="18" charset="0"/>
                  </a:rPr>
                  <a:t>commit: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Bob sends x to 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Bob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≡(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FC557BF-83EC-DD15-3559-6E72CE8E0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" y="2911516"/>
                <a:ext cx="6332815" cy="3457357"/>
              </a:xfrm>
              <a:prstGeom prst="rect">
                <a:avLst/>
              </a:prstGeom>
              <a:blipFill>
                <a:blip r:embed="rId3"/>
                <a:stretch>
                  <a:fillRect l="-2000" t="-1832" b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FBE7F56-E7DD-47CE-0984-AE4DE49D787D}"/>
              </a:ext>
            </a:extLst>
          </p:cNvPr>
          <p:cNvSpPr txBox="1"/>
          <p:nvPr/>
        </p:nvSpPr>
        <p:spPr>
          <a:xfrm>
            <a:off x="1722894" y="6227551"/>
            <a:ext cx="226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Hiding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FE4A7775-BF53-5D27-5234-5B1FAE550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7502" y="6165995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2C34B1-8B84-2BD2-D281-8D658FBA3FB4}"/>
                  </a:ext>
                </a:extLst>
              </p:cNvPr>
              <p:cNvSpPr txBox="1"/>
              <p:nvPr/>
            </p:nvSpPr>
            <p:spPr>
              <a:xfrm>
                <a:off x="7136970" y="3429000"/>
                <a:ext cx="40114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smtClean="0"/>
                        <m:t>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2C34B1-8B84-2BD2-D281-8D658FBA3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70" y="3429000"/>
                <a:ext cx="4011477" cy="584775"/>
              </a:xfrm>
              <a:prstGeom prst="rect">
                <a:avLst/>
              </a:prstGeom>
              <a:blipFill>
                <a:blip r:embed="rId6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6683B-8E9C-14FA-CDB6-8ADA31043EAB}"/>
                  </a:ext>
                </a:extLst>
              </p:cNvPr>
              <p:cNvSpPr txBox="1"/>
              <p:nvPr/>
            </p:nvSpPr>
            <p:spPr>
              <a:xfrm>
                <a:off x="5668666" y="1265780"/>
                <a:ext cx="652333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𝑉𝑒𝑟𝑖𝑓𝑦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defined:</a:t>
                </a:r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A6683B-8E9C-14FA-CDB6-8ADA3104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666" y="1265780"/>
                <a:ext cx="6523334" cy="584775"/>
              </a:xfrm>
              <a:prstGeom prst="rect">
                <a:avLst/>
              </a:prstGeom>
              <a:blipFill>
                <a:blip r:embed="rId7"/>
                <a:stretch>
                  <a:fillRect l="-1553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F8067-6684-E760-929D-D5E70BCA06B1}"/>
                  </a:ext>
                </a:extLst>
              </p:cNvPr>
              <p:cNvSpPr txBox="1"/>
              <p:nvPr/>
            </p:nvSpPr>
            <p:spPr>
              <a:xfrm>
                <a:off x="7136970" y="2010091"/>
                <a:ext cx="35229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</a:rPr>
                  <a:t>(Bob sends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0F8067-6684-E760-929D-D5E70BCA0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70" y="2010091"/>
                <a:ext cx="3522961" cy="400110"/>
              </a:xfrm>
              <a:prstGeom prst="rect">
                <a:avLst/>
              </a:prstGeom>
              <a:blipFill>
                <a:blip r:embed="rId8"/>
                <a:stretch>
                  <a:fillRect l="-215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377DF90-898F-CBEF-E817-B2DA2827992E}"/>
              </a:ext>
            </a:extLst>
          </p:cNvPr>
          <p:cNvSpPr txBox="1"/>
          <p:nvPr/>
        </p:nvSpPr>
        <p:spPr>
          <a:xfrm>
            <a:off x="6093418" y="2905780"/>
            <a:ext cx="352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Cambria Math" panose="02040503050406030204" pitchFamily="18" charset="0"/>
              </a:rPr>
              <a:t>Alice checks: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E2FAC-6CFB-5D87-A8B9-4D1E3BFC510D}"/>
              </a:ext>
            </a:extLst>
          </p:cNvPr>
          <p:cNvSpPr txBox="1"/>
          <p:nvPr/>
        </p:nvSpPr>
        <p:spPr>
          <a:xfrm>
            <a:off x="7373805" y="4379041"/>
            <a:ext cx="44851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output:</a:t>
            </a:r>
          </a:p>
          <a:p>
            <a:r>
              <a:rPr lang="en-US" sz="2000" i="1" dirty="0">
                <a:latin typeface="Cambria Math" panose="02040503050406030204" pitchFamily="18" charset="0"/>
              </a:rPr>
              <a:t>	1 if equality holds </a:t>
            </a:r>
          </a:p>
          <a:p>
            <a:r>
              <a:rPr lang="en-US" sz="2000" i="1" dirty="0">
                <a:latin typeface="Cambria Math" panose="02040503050406030204" pitchFamily="18" charset="0"/>
              </a:rPr>
              <a:t>	0 o/w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004747-6E39-E35B-92B7-474446256619}"/>
              </a:ext>
            </a:extLst>
          </p:cNvPr>
          <p:cNvSpPr txBox="1"/>
          <p:nvPr/>
        </p:nvSpPr>
        <p:spPr>
          <a:xfrm>
            <a:off x="8104413" y="6227551"/>
            <a:ext cx="226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Binding?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39BC16-2A57-CDFA-8937-C632A8269E6A}"/>
                  </a:ext>
                </a:extLst>
              </p:cNvPr>
              <p:cNvSpPr txBox="1"/>
              <p:nvPr/>
            </p:nvSpPr>
            <p:spPr>
              <a:xfrm>
                <a:off x="6416297" y="5858219"/>
                <a:ext cx="6231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“infeasible for Bob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with Verify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39BC16-2A57-CDFA-8937-C632A8269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97" y="5858219"/>
                <a:ext cx="6231466" cy="369332"/>
              </a:xfrm>
              <a:prstGeom prst="rect">
                <a:avLst/>
              </a:prstGeom>
              <a:blipFill>
                <a:blip r:embed="rId9"/>
                <a:stretch>
                  <a:fillRect l="-81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02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04718-4EB5-29BE-288F-57C26AE8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8A09-04A4-1F1E-108B-56A339F5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51" y="-3224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Part 1: coin flipping over the phone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98CE0A94-F78F-38B8-A98A-3F0E9F88F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2096" y="1132733"/>
            <a:ext cx="914400" cy="914400"/>
          </a:xfrm>
          <a:prstGeom prst="rect">
            <a:avLst/>
          </a:prstGeom>
        </p:spPr>
      </p:pic>
      <p:pic>
        <p:nvPicPr>
          <p:cNvPr id="8" name="Graphic 7" descr="Female Profile with solid fill">
            <a:extLst>
              <a:ext uri="{FF2B5EF4-FFF2-40B4-BE49-F238E27FC236}">
                <a16:creationId xmlns:a16="http://schemas.microsoft.com/office/drawing/2014/main" id="{F41013D6-F7F9-979F-B763-9391BF1BA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5504" y="1132220"/>
            <a:ext cx="914400" cy="914400"/>
          </a:xfrm>
          <a:prstGeom prst="rect">
            <a:avLst/>
          </a:prstGeom>
        </p:spPr>
      </p:pic>
      <p:pic>
        <p:nvPicPr>
          <p:cNvPr id="19" name="Graphic 18" descr="Smart Phone with solid fill">
            <a:extLst>
              <a:ext uri="{FF2B5EF4-FFF2-40B4-BE49-F238E27FC236}">
                <a16:creationId xmlns:a16="http://schemas.microsoft.com/office/drawing/2014/main" id="{6420997B-7E4D-E9D5-9986-53E8BEE8D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1476" y="1057717"/>
            <a:ext cx="506184" cy="506184"/>
          </a:xfrm>
          <a:prstGeom prst="rect">
            <a:avLst/>
          </a:prstGeom>
        </p:spPr>
      </p:pic>
      <p:pic>
        <p:nvPicPr>
          <p:cNvPr id="20" name="Graphic 19" descr="Smart Phone with solid fill">
            <a:extLst>
              <a:ext uri="{FF2B5EF4-FFF2-40B4-BE49-F238E27FC236}">
                <a16:creationId xmlns:a16="http://schemas.microsoft.com/office/drawing/2014/main" id="{270740BE-8A60-7F66-19FB-C2359709FF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87131" y="1035761"/>
            <a:ext cx="506184" cy="50618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4AA2879-2639-8101-D3CA-459E066A8C0D}"/>
              </a:ext>
            </a:extLst>
          </p:cNvPr>
          <p:cNvSpPr/>
          <p:nvPr/>
        </p:nvSpPr>
        <p:spPr>
          <a:xfrm>
            <a:off x="3609849" y="1132220"/>
            <a:ext cx="4942521" cy="7292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ECED5099-F891-B7E3-1F6C-E3069222D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9511" y="1589420"/>
            <a:ext cx="4302953" cy="7774362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40B14382-3020-6D4C-B1E9-0A7758702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9754" y="1589420"/>
            <a:ext cx="4342710" cy="78461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37AF5-D9F5-A1A9-3C12-CDBBA3E4DE02}"/>
              </a:ext>
            </a:extLst>
          </p:cNvPr>
          <p:cNvSpPr/>
          <p:nvPr/>
        </p:nvSpPr>
        <p:spPr>
          <a:xfrm>
            <a:off x="3949511" y="2536371"/>
            <a:ext cx="4225660" cy="1338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84301169-C70E-7F7A-BD45-96F730E8841E}"/>
              </a:ext>
            </a:extLst>
          </p:cNvPr>
          <p:cNvSpPr/>
          <p:nvPr/>
        </p:nvSpPr>
        <p:spPr>
          <a:xfrm>
            <a:off x="8699149" y="2631012"/>
            <a:ext cx="3375088" cy="1967104"/>
          </a:xfrm>
          <a:prstGeom prst="wedgeRectCallout">
            <a:avLst>
              <a:gd name="adj1" fmla="val -20477"/>
              <a:gd name="adj2" fmla="val -69511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Did Bob </a:t>
            </a:r>
            <a:r>
              <a:rPr lang="en-US" sz="3600" i="1" dirty="0"/>
              <a:t>really</a:t>
            </a:r>
            <a:r>
              <a:rPr lang="en-US" sz="3600" dirty="0"/>
              <a:t> flip a coin?</a:t>
            </a:r>
          </a:p>
        </p:txBody>
      </p:sp>
    </p:spTree>
    <p:extLst>
      <p:ext uri="{BB962C8B-B14F-4D97-AF65-F5344CB8AC3E}">
        <p14:creationId xmlns:p14="http://schemas.microsoft.com/office/powerpoint/2010/main" val="325718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6B9D4-E174-C209-3EAD-F26521E3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D999F-FC5E-F8C6-D23F-EF37BCB4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73" y="-136727"/>
            <a:ext cx="10515600" cy="1325563"/>
          </a:xfrm>
        </p:spPr>
        <p:txBody>
          <a:bodyPr/>
          <a:lstStyle/>
          <a:p>
            <a:r>
              <a:rPr lang="en-US" i="1" dirty="0"/>
              <a:t>IT-MAC based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806EBF-1C2A-D05E-3B6B-60314AC25619}"/>
                  </a:ext>
                </a:extLst>
              </p:cNvPr>
              <p:cNvSpPr txBox="1"/>
              <p:nvPr/>
            </p:nvSpPr>
            <p:spPr>
              <a:xfrm>
                <a:off x="7136970" y="3429000"/>
                <a:ext cx="40114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smtClean="0"/>
                        <m:t>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806EBF-1C2A-D05E-3B6B-60314AC25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70" y="3429000"/>
                <a:ext cx="4011477" cy="584775"/>
              </a:xfrm>
              <a:prstGeom prst="rect">
                <a:avLst/>
              </a:prstGeom>
              <a:blipFill>
                <a:blip r:embed="rId2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271E-402F-86E0-EA67-53FD6BF3D975}"/>
                  </a:ext>
                </a:extLst>
              </p:cNvPr>
              <p:cNvSpPr txBox="1"/>
              <p:nvPr/>
            </p:nvSpPr>
            <p:spPr>
              <a:xfrm>
                <a:off x="7136970" y="2010091"/>
                <a:ext cx="35229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</a:rPr>
                  <a:t>(Bob sends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D09271E-402F-86E0-EA67-53FD6BF3D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70" y="2010091"/>
                <a:ext cx="3522961" cy="400110"/>
              </a:xfrm>
              <a:prstGeom prst="rect">
                <a:avLst/>
              </a:prstGeom>
              <a:blipFill>
                <a:blip r:embed="rId3"/>
                <a:stretch>
                  <a:fillRect l="-215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D27BE9-A3B8-5AEE-F831-9166B1D6A42A}"/>
              </a:ext>
            </a:extLst>
          </p:cNvPr>
          <p:cNvSpPr txBox="1"/>
          <p:nvPr/>
        </p:nvSpPr>
        <p:spPr>
          <a:xfrm>
            <a:off x="6093418" y="2905780"/>
            <a:ext cx="352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Cambria Math" panose="02040503050406030204" pitchFamily="18" charset="0"/>
              </a:rPr>
              <a:t>Alice checks: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C4DF5-297E-9003-D99B-785A868599E1}"/>
              </a:ext>
            </a:extLst>
          </p:cNvPr>
          <p:cNvSpPr txBox="1"/>
          <p:nvPr/>
        </p:nvSpPr>
        <p:spPr>
          <a:xfrm>
            <a:off x="7373805" y="4379041"/>
            <a:ext cx="44851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output:</a:t>
            </a:r>
          </a:p>
          <a:p>
            <a:r>
              <a:rPr lang="en-US" sz="2000" i="1" dirty="0">
                <a:latin typeface="Cambria Math" panose="02040503050406030204" pitchFamily="18" charset="0"/>
              </a:rPr>
              <a:t>	1 if equality holds </a:t>
            </a:r>
          </a:p>
          <a:p>
            <a:r>
              <a:rPr lang="en-US" sz="2000" i="1" dirty="0">
                <a:latin typeface="Cambria Math" panose="02040503050406030204" pitchFamily="18" charset="0"/>
              </a:rPr>
              <a:t>	0 o/w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0314C-B5EE-12B6-76D4-D1E18036F153}"/>
              </a:ext>
            </a:extLst>
          </p:cNvPr>
          <p:cNvSpPr txBox="1"/>
          <p:nvPr/>
        </p:nvSpPr>
        <p:spPr>
          <a:xfrm>
            <a:off x="8104413" y="6227551"/>
            <a:ext cx="226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Binding?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CCAAEB-EBE2-2405-B479-086E2A3C8919}"/>
                  </a:ext>
                </a:extLst>
              </p:cNvPr>
              <p:cNvSpPr txBox="1"/>
              <p:nvPr/>
            </p:nvSpPr>
            <p:spPr>
              <a:xfrm>
                <a:off x="247973" y="1460294"/>
                <a:ext cx="272882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dirty="0">
                    <a:latin typeface="Cambria Math" panose="02040503050406030204" pitchFamily="18" charset="0"/>
                  </a:rPr>
                  <a:t>Bob has:</a:t>
                </a:r>
              </a:p>
              <a:p>
                <a:pPr algn="ctr"/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CCAAEB-EBE2-2405-B479-086E2A3C8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3" y="1460294"/>
                <a:ext cx="2728820" cy="1200329"/>
              </a:xfrm>
              <a:prstGeom prst="rect">
                <a:avLst/>
              </a:prstGeom>
              <a:blipFill>
                <a:blip r:embed="rId4"/>
                <a:stretch>
                  <a:fillRect l="-3241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386110-0743-047A-6028-60C24023F90F}"/>
                  </a:ext>
                </a:extLst>
              </p:cNvPr>
              <p:cNvSpPr txBox="1"/>
              <p:nvPr/>
            </p:nvSpPr>
            <p:spPr>
              <a:xfrm>
                <a:off x="2650210" y="1460294"/>
                <a:ext cx="272882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dirty="0">
                    <a:latin typeface="Cambria Math" panose="02040503050406030204" pitchFamily="18" charset="0"/>
                  </a:rPr>
                  <a:t>Alice has: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386110-0743-047A-6028-60C24023F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210" y="1460294"/>
                <a:ext cx="2728820" cy="1200329"/>
              </a:xfrm>
              <a:prstGeom prst="rect">
                <a:avLst/>
              </a:prstGeom>
              <a:blipFill>
                <a:blip r:embed="rId5"/>
                <a:stretch>
                  <a:fillRect l="-3241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0D1A7B-F414-63AA-EA94-01C345479513}"/>
                  </a:ext>
                </a:extLst>
              </p:cNvPr>
              <p:cNvSpPr txBox="1"/>
              <p:nvPr/>
            </p:nvSpPr>
            <p:spPr>
              <a:xfrm>
                <a:off x="247973" y="3321277"/>
                <a:ext cx="51310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</a:rPr>
                  <a:t>Suppose Bob changes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←¬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before sending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0D1A7B-F414-63AA-EA94-01C345479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3" y="3321277"/>
                <a:ext cx="5131057" cy="400110"/>
              </a:xfrm>
              <a:prstGeom prst="rect">
                <a:avLst/>
              </a:prstGeom>
              <a:blipFill>
                <a:blip r:embed="rId6"/>
                <a:stretch>
                  <a:fillRect l="-123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5EF134-6D3A-C49E-01BA-D89D744BCE9B}"/>
                  </a:ext>
                </a:extLst>
              </p:cNvPr>
              <p:cNvSpPr txBox="1"/>
              <p:nvPr/>
            </p:nvSpPr>
            <p:spPr>
              <a:xfrm>
                <a:off x="362828" y="4013775"/>
                <a:ext cx="45334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000" b="0" dirty="0"/>
                  <a:t>Then he must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, or check fails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5EF134-6D3A-C49E-01BA-D89D744BC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8" y="4013775"/>
                <a:ext cx="4533419" cy="400110"/>
              </a:xfrm>
              <a:prstGeom prst="rect">
                <a:avLst/>
              </a:prstGeom>
              <a:blipFill>
                <a:blip r:embed="rId7"/>
                <a:stretch>
                  <a:fillRect l="-1397" t="-3030" r="-1117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6CEF61A-86B4-9A20-89BA-D3C3C95019B7}"/>
                  </a:ext>
                </a:extLst>
              </p14:cNvPr>
              <p14:cNvContentPartPr/>
              <p14:nvPr/>
            </p14:nvContentPartPr>
            <p14:xfrm>
              <a:off x="7360316" y="3785778"/>
              <a:ext cx="3319560" cy="306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6CEF61A-86B4-9A20-89BA-D3C3C95019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5196" y="3770298"/>
                <a:ext cx="33501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4D659BC-1AD7-4E2B-747B-04F657B9AC69}"/>
                  </a:ext>
                </a:extLst>
              </p14:cNvPr>
              <p14:cNvContentPartPr/>
              <p14:nvPr/>
            </p14:nvContentPartPr>
            <p14:xfrm>
              <a:off x="4017431" y="3803538"/>
              <a:ext cx="3799080" cy="60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4D659BC-1AD7-4E2B-747B-04F657B9AC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1951" y="3788418"/>
                <a:ext cx="382968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F75F3D-BF8F-A211-054B-B2DB66D8AAAC}"/>
                  </a:ext>
                </a:extLst>
              </p:cNvPr>
              <p:cNvSpPr txBox="1"/>
              <p:nvPr/>
            </p:nvSpPr>
            <p:spPr>
              <a:xfrm>
                <a:off x="362828" y="4624122"/>
                <a:ext cx="501620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000" b="0" dirty="0"/>
                  <a:t>To preserve the equality, he must compute: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b="0" dirty="0"/>
                  <a:t> 	</a:t>
                </a:r>
                <a:r>
                  <a:rPr lang="en-US" sz="1400" b="0" dirty="0"/>
                  <a:t>(if changing </a:t>
                </a:r>
                <a:r>
                  <a:rPr lang="en-US" sz="1400" b="0" i="1" dirty="0"/>
                  <a:t>x </a:t>
                </a:r>
                <a:r>
                  <a:rPr lang="en-US" sz="1400" b="0" dirty="0"/>
                  <a:t>from 0 to 1)</a:t>
                </a:r>
              </a:p>
              <a:p>
                <a:pPr algn="ctr"/>
                <a:r>
                  <a:rPr lang="en-US" sz="2000" dirty="0"/>
                  <a:t>OR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b="0" dirty="0"/>
                  <a:t> </a:t>
                </a:r>
                <a:r>
                  <a:rPr lang="en-US" sz="3200" b="0" dirty="0"/>
                  <a:t>	</a:t>
                </a:r>
                <a:r>
                  <a:rPr lang="en-US" sz="1400" b="0" dirty="0"/>
                  <a:t>(if changing </a:t>
                </a:r>
                <a:r>
                  <a:rPr lang="en-US" sz="1400" b="0" i="1" dirty="0"/>
                  <a:t>x</a:t>
                </a:r>
                <a:r>
                  <a:rPr lang="en-US" sz="1400" b="0" dirty="0"/>
                  <a:t> from 1 to 0)</a:t>
                </a:r>
                <a:endParaRPr lang="en-US" sz="2000" b="0" dirty="0"/>
              </a:p>
              <a:p>
                <a:pPr algn="ctr"/>
                <a:endParaRPr lang="en-US" sz="2000" b="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CF75F3D-BF8F-A211-054B-B2DB66D8A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8" y="4624122"/>
                <a:ext cx="5016203" cy="1815882"/>
              </a:xfrm>
              <a:prstGeom prst="rect">
                <a:avLst/>
              </a:prstGeom>
              <a:blipFill>
                <a:blip r:embed="rId12"/>
                <a:stretch>
                  <a:fillRect l="-1263" t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AFE04E-294C-F196-4B73-8D8D455FCC96}"/>
                  </a:ext>
                </a:extLst>
              </p:cNvPr>
              <p:cNvSpPr txBox="1"/>
              <p:nvPr/>
            </p:nvSpPr>
            <p:spPr>
              <a:xfrm>
                <a:off x="362828" y="6135218"/>
                <a:ext cx="573059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000" b="0" dirty="0"/>
                  <a:t>But Bob does not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b="0" dirty="0"/>
                  <a:t> and it is a random string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/>
                  <a:t>chance of guessing</a:t>
                </a:r>
                <a:endParaRPr lang="en-US" sz="2000" b="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AFE04E-294C-F196-4B73-8D8D455FC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8" y="6135218"/>
                <a:ext cx="5730591" cy="707886"/>
              </a:xfrm>
              <a:prstGeom prst="rect">
                <a:avLst/>
              </a:prstGeom>
              <a:blipFill>
                <a:blip r:embed="rId13"/>
                <a:stretch>
                  <a:fillRect l="-1104" t="-1724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F2974E-5F02-D730-CBFA-2048FACD04FA}"/>
                  </a:ext>
                </a:extLst>
              </p:cNvPr>
              <p:cNvSpPr txBox="1"/>
              <p:nvPr/>
            </p:nvSpPr>
            <p:spPr>
              <a:xfrm>
                <a:off x="5668666" y="1265780"/>
                <a:ext cx="652333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𝑉𝑒𝑟𝑖𝑓𝑦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defined:</a:t>
                </a:r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FF2974E-5F02-D730-CBFA-2048FACD0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666" y="1265780"/>
                <a:ext cx="6523334" cy="584775"/>
              </a:xfrm>
              <a:prstGeom prst="rect">
                <a:avLst/>
              </a:prstGeom>
              <a:blipFill>
                <a:blip r:embed="rId14"/>
                <a:stretch>
                  <a:fillRect l="-1553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9A7E74-3F2D-E5A9-3BE4-462B4C9271B2}"/>
                  </a:ext>
                </a:extLst>
              </p:cNvPr>
              <p:cNvSpPr txBox="1"/>
              <p:nvPr/>
            </p:nvSpPr>
            <p:spPr>
              <a:xfrm>
                <a:off x="6416297" y="5858219"/>
                <a:ext cx="6231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“infeasible for Bob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𝑉𝑒𝑟𝑖𝑓𝑦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C9A7E74-3F2D-E5A9-3BE4-462B4C927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97" y="5858219"/>
                <a:ext cx="6231466" cy="369332"/>
              </a:xfrm>
              <a:prstGeom prst="rect">
                <a:avLst/>
              </a:prstGeom>
              <a:blipFill>
                <a:blip r:embed="rId15"/>
                <a:stretch>
                  <a:fillRect l="-81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58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297B3-F41D-22FB-D828-1184AE68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4963-F1B9-84AB-17C4-F3FF53BDF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73" y="-136727"/>
            <a:ext cx="10515600" cy="1325563"/>
          </a:xfrm>
        </p:spPr>
        <p:txBody>
          <a:bodyPr/>
          <a:lstStyle/>
          <a:p>
            <a:r>
              <a:rPr lang="en-US" i="1" dirty="0"/>
              <a:t>IT-MAC based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8B013-DAF1-6DE9-949E-073B468A5711}"/>
                  </a:ext>
                </a:extLst>
              </p:cNvPr>
              <p:cNvSpPr txBox="1"/>
              <p:nvPr/>
            </p:nvSpPr>
            <p:spPr>
              <a:xfrm>
                <a:off x="7136970" y="3429000"/>
                <a:ext cx="40114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smtClean="0"/>
                        <m:t>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1C8B013-DAF1-6DE9-949E-073B468A5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70" y="3429000"/>
                <a:ext cx="4011477" cy="584775"/>
              </a:xfrm>
              <a:prstGeom prst="rect">
                <a:avLst/>
              </a:prstGeom>
              <a:blipFill>
                <a:blip r:embed="rId2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390A6-3E66-6ACD-3964-5525EB3A8404}"/>
                  </a:ext>
                </a:extLst>
              </p:cNvPr>
              <p:cNvSpPr txBox="1"/>
              <p:nvPr/>
            </p:nvSpPr>
            <p:spPr>
              <a:xfrm>
                <a:off x="7136970" y="2010091"/>
                <a:ext cx="35229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</a:rPr>
                  <a:t>(Bob sends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F390A6-3E66-6ACD-3964-5525EB3A8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70" y="2010091"/>
                <a:ext cx="3522961" cy="400110"/>
              </a:xfrm>
              <a:prstGeom prst="rect">
                <a:avLst/>
              </a:prstGeom>
              <a:blipFill>
                <a:blip r:embed="rId3"/>
                <a:stretch>
                  <a:fillRect l="-215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9AF88BF-9DDD-ACDD-98D3-9840A2C9735A}"/>
              </a:ext>
            </a:extLst>
          </p:cNvPr>
          <p:cNvSpPr txBox="1"/>
          <p:nvPr/>
        </p:nvSpPr>
        <p:spPr>
          <a:xfrm>
            <a:off x="6093418" y="2905780"/>
            <a:ext cx="352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Cambria Math" panose="02040503050406030204" pitchFamily="18" charset="0"/>
              </a:rPr>
              <a:t>Alice checks: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D131D5-DB76-112C-B4F6-FCC4BC74ED1E}"/>
              </a:ext>
            </a:extLst>
          </p:cNvPr>
          <p:cNvSpPr txBox="1"/>
          <p:nvPr/>
        </p:nvSpPr>
        <p:spPr>
          <a:xfrm>
            <a:off x="7373805" y="4379041"/>
            <a:ext cx="44851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output:</a:t>
            </a:r>
          </a:p>
          <a:p>
            <a:r>
              <a:rPr lang="en-US" sz="2000" i="1" dirty="0">
                <a:latin typeface="Cambria Math" panose="02040503050406030204" pitchFamily="18" charset="0"/>
              </a:rPr>
              <a:t>	1 if equality holds </a:t>
            </a:r>
          </a:p>
          <a:p>
            <a:r>
              <a:rPr lang="en-US" sz="2000" i="1" dirty="0">
                <a:latin typeface="Cambria Math" panose="02040503050406030204" pitchFamily="18" charset="0"/>
              </a:rPr>
              <a:t>	0 o/w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3CBD4-30F8-5CFB-EDA1-049BC5B014CF}"/>
              </a:ext>
            </a:extLst>
          </p:cNvPr>
          <p:cNvSpPr txBox="1"/>
          <p:nvPr/>
        </p:nvSpPr>
        <p:spPr>
          <a:xfrm>
            <a:off x="8104413" y="6227551"/>
            <a:ext cx="226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BD9E82-58A5-7954-A45C-FEDB7D257258}"/>
                  </a:ext>
                </a:extLst>
              </p:cNvPr>
              <p:cNvSpPr txBox="1"/>
              <p:nvPr/>
            </p:nvSpPr>
            <p:spPr>
              <a:xfrm>
                <a:off x="247973" y="1460294"/>
                <a:ext cx="272882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Bob has:</a:t>
                </a:r>
              </a:p>
              <a:p>
                <a:pPr algn="ctr"/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32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BD9E82-58A5-7954-A45C-FEDB7D257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3" y="1460294"/>
                <a:ext cx="2728820" cy="1200329"/>
              </a:xfrm>
              <a:prstGeom prst="rect">
                <a:avLst/>
              </a:prstGeom>
              <a:blipFill>
                <a:blip r:embed="rId4"/>
                <a:stretch>
                  <a:fillRect l="-3241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43CCE2-2210-0BD7-D8BB-A6FE2D20D2E8}"/>
                  </a:ext>
                </a:extLst>
              </p:cNvPr>
              <p:cNvSpPr txBox="1"/>
              <p:nvPr/>
            </p:nvSpPr>
            <p:spPr>
              <a:xfrm>
                <a:off x="2650210" y="1460294"/>
                <a:ext cx="272882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</a:rPr>
                  <a:t>Alice has: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43CCE2-2210-0BD7-D8BB-A6FE2D20D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210" y="1460294"/>
                <a:ext cx="2728820" cy="1200329"/>
              </a:xfrm>
              <a:prstGeom prst="rect">
                <a:avLst/>
              </a:prstGeom>
              <a:blipFill>
                <a:blip r:embed="rId5"/>
                <a:stretch>
                  <a:fillRect l="-3241" t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082A98-6DE1-58F6-1BE6-54D589B122F3}"/>
                  </a:ext>
                </a:extLst>
              </p:cNvPr>
              <p:cNvSpPr txBox="1"/>
              <p:nvPr/>
            </p:nvSpPr>
            <p:spPr>
              <a:xfrm>
                <a:off x="247973" y="3321277"/>
                <a:ext cx="51310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</a:rPr>
                  <a:t>Suppose Bob changes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←¬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before sending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5082A98-6DE1-58F6-1BE6-54D589B12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3" y="3321277"/>
                <a:ext cx="5131057" cy="400110"/>
              </a:xfrm>
              <a:prstGeom prst="rect">
                <a:avLst/>
              </a:prstGeom>
              <a:blipFill>
                <a:blip r:embed="rId6"/>
                <a:stretch>
                  <a:fillRect l="-1235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E0FF9A-DBAE-57E6-1D9C-26C77597CE5F}"/>
                  </a:ext>
                </a:extLst>
              </p:cNvPr>
              <p:cNvSpPr txBox="1"/>
              <p:nvPr/>
            </p:nvSpPr>
            <p:spPr>
              <a:xfrm>
                <a:off x="362828" y="4013775"/>
                <a:ext cx="45334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Then he must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, or check fails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E0FF9A-DBAE-57E6-1D9C-26C77597C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8" y="4013775"/>
                <a:ext cx="4533419" cy="400110"/>
              </a:xfrm>
              <a:prstGeom prst="rect">
                <a:avLst/>
              </a:prstGeom>
              <a:blipFill>
                <a:blip r:embed="rId7"/>
                <a:stretch>
                  <a:fillRect l="-1397" t="-3030" r="-1117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F811330-5158-8247-FD44-8F6ED435D8B6}"/>
                  </a:ext>
                </a:extLst>
              </p14:cNvPr>
              <p14:cNvContentPartPr/>
              <p14:nvPr/>
            </p14:nvContentPartPr>
            <p14:xfrm>
              <a:off x="7360316" y="3785778"/>
              <a:ext cx="3319560" cy="306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F811330-5158-8247-FD44-8F6ED435D8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44836" y="3770298"/>
                <a:ext cx="33501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3814C4D-7981-758F-4963-398A09A9CB7F}"/>
                  </a:ext>
                </a:extLst>
              </p14:cNvPr>
              <p14:cNvContentPartPr/>
              <p14:nvPr/>
            </p14:nvContentPartPr>
            <p14:xfrm>
              <a:off x="4017431" y="3803538"/>
              <a:ext cx="3799080" cy="600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3814C4D-7981-758F-4963-398A09A9CB7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1952" y="3788058"/>
                <a:ext cx="3829677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719D71-D4E9-EEBB-D169-D2B9A9755522}"/>
                  </a:ext>
                </a:extLst>
              </p:cNvPr>
              <p:cNvSpPr txBox="1"/>
              <p:nvPr/>
            </p:nvSpPr>
            <p:spPr>
              <a:xfrm>
                <a:off x="362828" y="4624122"/>
                <a:ext cx="501620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To preserve the equality, he must compute: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b="0" dirty="0"/>
                  <a:t> 	</a:t>
                </a:r>
                <a:r>
                  <a:rPr lang="en-US" sz="1400" b="0" dirty="0"/>
                  <a:t>(if changing </a:t>
                </a:r>
                <a:r>
                  <a:rPr lang="en-US" sz="1400" b="0" i="1" dirty="0"/>
                  <a:t>x </a:t>
                </a:r>
                <a:r>
                  <a:rPr lang="en-US" sz="1400" b="0" dirty="0"/>
                  <a:t>from 0 to 1)</a:t>
                </a:r>
              </a:p>
              <a:p>
                <a:pPr algn="ctr"/>
                <a:r>
                  <a:rPr lang="en-US" sz="2000" dirty="0"/>
                  <a:t>OR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b="0" dirty="0"/>
                  <a:t> </a:t>
                </a:r>
                <a:r>
                  <a:rPr lang="en-US" sz="3200" b="0" dirty="0"/>
                  <a:t>	</a:t>
                </a:r>
                <a:r>
                  <a:rPr lang="en-US" sz="1400" b="0" dirty="0"/>
                  <a:t>(if changing </a:t>
                </a:r>
                <a:r>
                  <a:rPr lang="en-US" sz="1400" b="0" i="1" dirty="0"/>
                  <a:t>x</a:t>
                </a:r>
                <a:r>
                  <a:rPr lang="en-US" sz="1400" b="0" dirty="0"/>
                  <a:t> from 0 to 1)</a:t>
                </a:r>
                <a:endParaRPr lang="en-US" sz="2000" b="0" dirty="0"/>
              </a:p>
              <a:p>
                <a:pPr algn="ctr"/>
                <a:endParaRPr lang="en-US" sz="2000" b="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719D71-D4E9-EEBB-D169-D2B9A9755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8" y="4624122"/>
                <a:ext cx="5016203" cy="1815882"/>
              </a:xfrm>
              <a:prstGeom prst="rect">
                <a:avLst/>
              </a:prstGeom>
              <a:blipFill>
                <a:blip r:embed="rId12"/>
                <a:stretch>
                  <a:fillRect l="-1263" t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99B6A7-D5EE-3014-EDD8-59D02D49A60F}"/>
                  </a:ext>
                </a:extLst>
              </p:cNvPr>
              <p:cNvSpPr txBox="1"/>
              <p:nvPr/>
            </p:nvSpPr>
            <p:spPr>
              <a:xfrm>
                <a:off x="362828" y="6135218"/>
                <a:ext cx="573059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0" dirty="0"/>
                  <a:t>But Bob does not know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b="0" dirty="0"/>
                  <a:t> and it is a random string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/>
                  <a:t>chance of guessing</a:t>
                </a:r>
                <a:endParaRPr lang="en-US" sz="2000" b="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99B6A7-D5EE-3014-EDD8-59D02D49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28" y="6135218"/>
                <a:ext cx="5730591" cy="707886"/>
              </a:xfrm>
              <a:prstGeom prst="rect">
                <a:avLst/>
              </a:prstGeom>
              <a:blipFill>
                <a:blip r:embed="rId13"/>
                <a:stretch>
                  <a:fillRect l="-1104" t="-1724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797F2FAC-CA56-7855-A462-59E557FC2BC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50426" y="6147616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E9738F-7D59-E6DB-A887-77CAE7C6261E}"/>
                  </a:ext>
                </a:extLst>
              </p:cNvPr>
              <p:cNvSpPr txBox="1"/>
              <p:nvPr/>
            </p:nvSpPr>
            <p:spPr>
              <a:xfrm>
                <a:off x="5668666" y="1265780"/>
                <a:ext cx="652333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𝑉𝑒𝑟𝑖𝑓𝑦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defined:</a:t>
                </a:r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E9738F-7D59-E6DB-A887-77CAE7C62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666" y="1265780"/>
                <a:ext cx="6523334" cy="584775"/>
              </a:xfrm>
              <a:prstGeom prst="rect">
                <a:avLst/>
              </a:prstGeom>
              <a:blipFill>
                <a:blip r:embed="rId16"/>
                <a:stretch>
                  <a:fillRect l="-1553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275E98-2765-C50D-69E3-C40627AE5AAD}"/>
                  </a:ext>
                </a:extLst>
              </p:cNvPr>
              <p:cNvSpPr txBox="1"/>
              <p:nvPr/>
            </p:nvSpPr>
            <p:spPr>
              <a:xfrm>
                <a:off x="6416297" y="5858219"/>
                <a:ext cx="6231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i="1" dirty="0"/>
                  <a:t>“infeasible for Bob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𝑉𝑒𝑟𝑖𝑓𝑦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4275E98-2765-C50D-69E3-C40627AE5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97" y="5858219"/>
                <a:ext cx="6231466" cy="369332"/>
              </a:xfrm>
              <a:prstGeom prst="rect">
                <a:avLst/>
              </a:prstGeom>
              <a:blipFill>
                <a:blip r:embed="rId17"/>
                <a:stretch>
                  <a:fillRect l="-81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44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62D9B-CAA7-1AF6-95EF-AA7640465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CCD3-D3BD-9878-9DF7-4EA6A635E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73" y="-136727"/>
            <a:ext cx="10515600" cy="1325563"/>
          </a:xfrm>
        </p:spPr>
        <p:txBody>
          <a:bodyPr/>
          <a:lstStyle/>
          <a:p>
            <a:r>
              <a:rPr lang="en-US" i="1" dirty="0"/>
              <a:t>IT-MAC based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29A7D-F29B-A787-A2EF-78B71D05E0A1}"/>
                  </a:ext>
                </a:extLst>
              </p:cNvPr>
              <p:cNvSpPr txBox="1"/>
              <p:nvPr/>
            </p:nvSpPr>
            <p:spPr>
              <a:xfrm>
                <a:off x="7136970" y="3429000"/>
                <a:ext cx="401147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smtClean="0"/>
                        <m:t>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229A7D-F29B-A787-A2EF-78B71D05E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70" y="3429000"/>
                <a:ext cx="4011477" cy="584775"/>
              </a:xfrm>
              <a:prstGeom prst="rect">
                <a:avLst/>
              </a:prstGeom>
              <a:blipFill>
                <a:blip r:embed="rId2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AD0BA0-8201-EA2F-843C-467551A6A550}"/>
                  </a:ext>
                </a:extLst>
              </p:cNvPr>
              <p:cNvSpPr txBox="1"/>
              <p:nvPr/>
            </p:nvSpPr>
            <p:spPr>
              <a:xfrm>
                <a:off x="7136970" y="2010091"/>
                <a:ext cx="35229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Cambria Math" panose="02040503050406030204" pitchFamily="18" charset="0"/>
                  </a:rPr>
                  <a:t>(Bob sends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AD0BA0-8201-EA2F-843C-467551A6A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70" y="2010091"/>
                <a:ext cx="3522961" cy="400110"/>
              </a:xfrm>
              <a:prstGeom prst="rect">
                <a:avLst/>
              </a:prstGeom>
              <a:blipFill>
                <a:blip r:embed="rId3"/>
                <a:stretch>
                  <a:fillRect l="-2158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503871A-F5F7-B99A-BB34-C0F5034F9934}"/>
              </a:ext>
            </a:extLst>
          </p:cNvPr>
          <p:cNvSpPr txBox="1"/>
          <p:nvPr/>
        </p:nvSpPr>
        <p:spPr>
          <a:xfrm>
            <a:off x="6093418" y="2905780"/>
            <a:ext cx="35229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i="1" dirty="0">
                <a:latin typeface="Cambria Math" panose="02040503050406030204" pitchFamily="18" charset="0"/>
              </a:rPr>
              <a:t>Alice checks: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44B53-F8E4-264D-1439-9CF84791C408}"/>
              </a:ext>
            </a:extLst>
          </p:cNvPr>
          <p:cNvSpPr txBox="1"/>
          <p:nvPr/>
        </p:nvSpPr>
        <p:spPr>
          <a:xfrm>
            <a:off x="7373805" y="4379041"/>
            <a:ext cx="44851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output:</a:t>
            </a:r>
          </a:p>
          <a:p>
            <a:r>
              <a:rPr lang="en-US" sz="2000" i="1" dirty="0">
                <a:latin typeface="Cambria Math" panose="02040503050406030204" pitchFamily="18" charset="0"/>
              </a:rPr>
              <a:t>	1 if equality holds </a:t>
            </a:r>
          </a:p>
          <a:p>
            <a:r>
              <a:rPr lang="en-US" sz="2000" i="1" dirty="0">
                <a:latin typeface="Cambria Math" panose="02040503050406030204" pitchFamily="18" charset="0"/>
              </a:rPr>
              <a:t>	0 o/w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263863-9E00-5E1A-F117-F0ACF5D20075}"/>
              </a:ext>
            </a:extLst>
          </p:cNvPr>
          <p:cNvSpPr txBox="1"/>
          <p:nvPr/>
        </p:nvSpPr>
        <p:spPr>
          <a:xfrm>
            <a:off x="8104413" y="6227551"/>
            <a:ext cx="226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Binding</a:t>
            </a:r>
          </a:p>
        </p:txBody>
      </p:sp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484BF365-1A9E-7E0A-90AE-FBF4736CA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0426" y="6147616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72D8E1-C820-97A1-B776-DFE35F954C98}"/>
                  </a:ext>
                </a:extLst>
              </p:cNvPr>
              <p:cNvSpPr txBox="1"/>
              <p:nvPr/>
            </p:nvSpPr>
            <p:spPr>
              <a:xfrm>
                <a:off x="247973" y="1265780"/>
                <a:ext cx="443251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𝐶𝑜𝑚𝑚𝑖𝑡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 defined:</a:t>
                </a:r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72D8E1-C820-97A1-B776-DFE35F954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3" y="1265780"/>
                <a:ext cx="4432516" cy="584775"/>
              </a:xfrm>
              <a:prstGeom prst="rect">
                <a:avLst/>
              </a:prstGeom>
              <a:blipFill>
                <a:blip r:embed="rId6"/>
                <a:stretch>
                  <a:fillRect l="-1143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9D4E622-F3D2-EDDE-3214-F6DF0D4E7835}"/>
              </a:ext>
            </a:extLst>
          </p:cNvPr>
          <p:cNvSpPr txBox="1"/>
          <p:nvPr/>
        </p:nvSpPr>
        <p:spPr>
          <a:xfrm>
            <a:off x="622515" y="2003979"/>
            <a:ext cx="443251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</a:rPr>
              <a:t>Assume a trusted Dealer 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100" i="1" dirty="0">
                <a:latin typeface="Cambria Math" panose="02040503050406030204" pitchFamily="18" charset="0"/>
              </a:rPr>
              <a:t>not required in practice, easiest to explain this way for now</a:t>
            </a:r>
            <a:endParaRPr lang="en-US" sz="12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74A477-016C-D151-FD43-A975924B5723}"/>
                  </a:ext>
                </a:extLst>
              </p:cNvPr>
              <p:cNvSpPr txBox="1"/>
              <p:nvPr/>
            </p:nvSpPr>
            <p:spPr>
              <a:xfrm>
                <a:off x="83483" y="2911516"/>
                <a:ext cx="6332815" cy="31495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1" i="1" dirty="0">
                    <a:latin typeface="Cambria Math" panose="02040503050406030204" pitchFamily="18" charset="0"/>
                  </a:rPr>
                  <a:t>i</a:t>
                </a:r>
                <a:r>
                  <a:rPr lang="en-US" sz="2800" b="1" i="1" dirty="0" err="1">
                    <a:latin typeface="Cambria Math" panose="02040503050406030204" pitchFamily="18" charset="0"/>
                  </a:rPr>
                  <a:t>nit</a:t>
                </a:r>
                <a:r>
                  <a:rPr lang="en-US" sz="2800" b="1" i="1" dirty="0">
                    <a:latin typeface="Cambria Math" panose="02040503050406030204" pitchFamily="18" charset="0"/>
                  </a:rPr>
                  <a:t>:</a:t>
                </a:r>
                <a:endParaRPr lang="en-US" sz="2000" b="1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samples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saves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&amp; sends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r>
                  <a:rPr lang="en-US" sz="2800" b="1" i="1" dirty="0">
                    <a:latin typeface="Cambria Math" panose="02040503050406030204" pitchFamily="18" charset="0"/>
                  </a:rPr>
                  <a:t>commit: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Bob sends x to 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Alice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i="1" dirty="0">
                    <a:latin typeface="Cambria Math" panose="02040503050406030204" pitchFamily="18" charset="0"/>
                  </a:rPr>
                  <a:t>D 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 to Bob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74A477-016C-D151-FD43-A975924B57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" y="2911516"/>
                <a:ext cx="6332815" cy="3149580"/>
              </a:xfrm>
              <a:prstGeom prst="rect">
                <a:avLst/>
              </a:prstGeom>
              <a:blipFill>
                <a:blip r:embed="rId7"/>
                <a:stretch>
                  <a:fillRect l="-2000" t="-2008" b="-2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C2A3786-243E-4AF6-6DB8-C6BD5BED657F}"/>
              </a:ext>
            </a:extLst>
          </p:cNvPr>
          <p:cNvSpPr txBox="1"/>
          <p:nvPr/>
        </p:nvSpPr>
        <p:spPr>
          <a:xfrm>
            <a:off x="1722894" y="6227551"/>
            <a:ext cx="2260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Hiding</a:t>
            </a: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682F2072-B0F7-4392-71CD-C14F7F4C1A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7502" y="6165995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8F465F-8E27-5C00-D984-7FA160351945}"/>
                  </a:ext>
                </a:extLst>
              </p:cNvPr>
              <p:cNvSpPr txBox="1"/>
              <p:nvPr/>
            </p:nvSpPr>
            <p:spPr>
              <a:xfrm>
                <a:off x="5668666" y="1265780"/>
                <a:ext cx="652333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𝑉𝑒𝑟𝑖𝑓𝑦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mbria Math" panose="02040503050406030204" pitchFamily="18" charset="0"/>
                  </a:rPr>
                  <a:t>defined:</a:t>
                </a:r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8F465F-8E27-5C00-D984-7FA1603519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666" y="1265780"/>
                <a:ext cx="6523334" cy="584775"/>
              </a:xfrm>
              <a:prstGeom prst="rect">
                <a:avLst/>
              </a:prstGeom>
              <a:blipFill>
                <a:blip r:embed="rId8"/>
                <a:stretch>
                  <a:fillRect l="-1553" t="-1276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161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FB197D-B6C3-CCD5-D5CE-80719C531F05}"/>
              </a:ext>
            </a:extLst>
          </p:cNvPr>
          <p:cNvSpPr txBox="1">
            <a:spLocks/>
          </p:cNvSpPr>
          <p:nvPr/>
        </p:nvSpPr>
        <p:spPr>
          <a:xfrm>
            <a:off x="98559" y="-57078"/>
            <a:ext cx="105156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sum w/ IT-MAC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32CA23-C4F2-E6B7-7134-89DABE969D7A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32CA23-C4F2-E6B7-7134-89DABE969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2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4BFE1-4081-114D-9DEA-2AB7AB72F8CE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84BFE1-4081-114D-9DEA-2AB7AB72F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D43E1-B071-462F-8316-301509FF9A76}"/>
                  </a:ext>
                </a:extLst>
              </p:cNvPr>
              <p:cNvSpPr txBox="1"/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D43E1-B071-462F-8316-301509FF9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C097AEC-B6F7-A192-FE64-6C83A803853A}"/>
              </a:ext>
            </a:extLst>
          </p:cNvPr>
          <p:cNvSpPr txBox="1"/>
          <p:nvPr/>
        </p:nvSpPr>
        <p:spPr>
          <a:xfrm>
            <a:off x="5745193" y="748143"/>
            <a:ext cx="488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Cambria Math" panose="02040503050406030204" pitchFamily="18" charset="0"/>
              </a:rPr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4A7584-6385-F96E-1749-A184A894FA78}"/>
              </a:ext>
            </a:extLst>
          </p:cNvPr>
          <p:cNvCxnSpPr>
            <a:cxnSpLocks/>
            <a:stCxn id="11" idx="2"/>
            <a:endCxn id="21" idx="3"/>
          </p:cNvCxnSpPr>
          <p:nvPr/>
        </p:nvCxnSpPr>
        <p:spPr>
          <a:xfrm flipH="1">
            <a:off x="3154949" y="1271363"/>
            <a:ext cx="2834610" cy="1572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7DAE20-6644-5F34-7E88-A6166C2018A0}"/>
                  </a:ext>
                </a:extLst>
              </p:cNvPr>
              <p:cNvSpPr txBox="1"/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7DAE20-6644-5F34-7E88-A6166C20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blipFill>
                <a:blip r:embed="rId5"/>
                <a:stretch>
                  <a:fillRect l="-1087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EF9FAB-1E63-BF03-82CF-4D238709984D}"/>
                  </a:ext>
                </a:extLst>
              </p:cNvPr>
              <p:cNvSpPr txBox="1"/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EF9FAB-1E63-BF03-82CF-4D2387099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blipFill>
                <a:blip r:embed="rId6"/>
                <a:stretch>
                  <a:fillRect l="-1667" r="-26667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DF8A9D-3A8D-AEC5-1A32-AB6738576E3E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>
            <a:off x="5989559" y="1271363"/>
            <a:ext cx="2742800" cy="157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2D51A0-E157-E05E-F241-E9BEFA613E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9559" y="1271363"/>
            <a:ext cx="2697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A000CC-87D2-E6C8-F3AC-2DC400A075EE}"/>
                  </a:ext>
                </a:extLst>
              </p:cNvPr>
              <p:cNvSpPr txBox="1"/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AA000CC-87D2-E6C8-F3AC-2DC400A07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A8388224-51E6-DA51-2A0C-B5882C8F8F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6EFBCF3C-62F5-5E37-7E1D-BC1D4E88C9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7CE5583-D35F-A7C3-C1C2-0857C3AEB02F}"/>
              </a:ext>
            </a:extLst>
          </p:cNvPr>
          <p:cNvSpPr txBox="1"/>
          <p:nvPr/>
        </p:nvSpPr>
        <p:spPr>
          <a:xfrm>
            <a:off x="8799632" y="3676802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A545C2E-7B18-D0BC-2AB5-71B2C079823F}"/>
              </a:ext>
            </a:extLst>
          </p:cNvPr>
          <p:cNvSpPr txBox="1"/>
          <p:nvPr/>
        </p:nvSpPr>
        <p:spPr>
          <a:xfrm>
            <a:off x="5342277" y="2012417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13A222-F2F4-417A-92B8-C1A140F94ECF}"/>
                  </a:ext>
                </a:extLst>
              </p:cNvPr>
              <p:cNvSpPr txBox="1"/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E13A222-F2F4-417A-92B8-C1A140F94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blipFill>
                <a:blip r:embed="rId12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BEC6CD-764E-E865-CD0B-F92D3C6E076A}"/>
                  </a:ext>
                </a:extLst>
              </p:cNvPr>
              <p:cNvSpPr txBox="1"/>
              <p:nvPr/>
            </p:nvSpPr>
            <p:spPr>
              <a:xfrm>
                <a:off x="3901278" y="2869421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8BEC6CD-764E-E865-CD0B-F92D3C6E0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869421"/>
                <a:ext cx="4165664" cy="461665"/>
              </a:xfrm>
              <a:prstGeom prst="rect">
                <a:avLst/>
              </a:prstGeom>
              <a:blipFill>
                <a:blip r:embed="rId1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DE4E114-6C0A-75AE-4BF0-0850AD10A492}"/>
                  </a:ext>
                </a:extLst>
              </p:cNvPr>
              <p:cNvSpPr txBox="1"/>
              <p:nvPr/>
            </p:nvSpPr>
            <p:spPr>
              <a:xfrm>
                <a:off x="8832556" y="4195161"/>
                <a:ext cx="911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DE4E114-6C0A-75AE-4BF0-0850AD10A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56" y="4195161"/>
                <a:ext cx="911469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12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21" grpId="0"/>
      <p:bldP spid="23" grpId="0"/>
      <p:bldP spid="31" grpId="0"/>
      <p:bldP spid="46" grpId="0"/>
      <p:bldP spid="64" grpId="0"/>
      <p:bldP spid="66" grpId="0"/>
      <p:bldP spid="67" grpId="0"/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871AE-371F-9F52-D5D4-7A4BCB8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36DD66-9660-BE50-8EB2-5C0500CBB6DD}"/>
              </a:ext>
            </a:extLst>
          </p:cNvPr>
          <p:cNvSpPr txBox="1">
            <a:spLocks/>
          </p:cNvSpPr>
          <p:nvPr/>
        </p:nvSpPr>
        <p:spPr>
          <a:xfrm>
            <a:off x="98559" y="-57078"/>
            <a:ext cx="105156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sum w/ IT-MAC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76F1D5-5F4B-8E24-F383-8547B9C0F217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76F1D5-5F4B-8E24-F383-8547B9C0F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2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48FD0-94BD-3A65-FF90-525C2F8AA1DD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E48FD0-94BD-3A65-FF90-525C2F8AA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734EF8-FCA3-FFB0-B744-FED58FDB4229}"/>
                  </a:ext>
                </a:extLst>
              </p:cNvPr>
              <p:cNvSpPr txBox="1"/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734EF8-FCA3-FFB0-B744-FED58FDB4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9CEC1C9-777F-6508-565B-44221D3F3531}"/>
              </a:ext>
            </a:extLst>
          </p:cNvPr>
          <p:cNvSpPr txBox="1"/>
          <p:nvPr/>
        </p:nvSpPr>
        <p:spPr>
          <a:xfrm>
            <a:off x="5745193" y="748143"/>
            <a:ext cx="488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Cambria Math" panose="02040503050406030204" pitchFamily="18" charset="0"/>
              </a:rPr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E44F53-09C1-BE3A-9F34-A15C5ACC788B}"/>
              </a:ext>
            </a:extLst>
          </p:cNvPr>
          <p:cNvCxnSpPr>
            <a:cxnSpLocks/>
            <a:stCxn id="11" idx="2"/>
            <a:endCxn id="21" idx="3"/>
          </p:cNvCxnSpPr>
          <p:nvPr/>
        </p:nvCxnSpPr>
        <p:spPr>
          <a:xfrm flipH="1">
            <a:off x="3154949" y="1271363"/>
            <a:ext cx="2834610" cy="1572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AA70AB-861B-1C78-291A-C4140B081FB7}"/>
                  </a:ext>
                </a:extLst>
              </p:cNvPr>
              <p:cNvSpPr txBox="1"/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AA70AB-861B-1C78-291A-C4140B081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blipFill>
                <a:blip r:embed="rId5"/>
                <a:stretch>
                  <a:fillRect l="-1087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6994EB-F8BF-88D7-8111-068F6679333D}"/>
                  </a:ext>
                </a:extLst>
              </p:cNvPr>
              <p:cNvSpPr txBox="1"/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6994EB-F8BF-88D7-8111-068F66793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blipFill>
                <a:blip r:embed="rId6"/>
                <a:stretch>
                  <a:fillRect l="-1667" r="-26667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2D03A2-82C7-BA1F-1ED7-138BB68E386D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>
            <a:off x="5989559" y="1271363"/>
            <a:ext cx="2742800" cy="157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23A7B0-E56C-C6B6-3E82-1360A759E75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9559" y="1271363"/>
            <a:ext cx="2697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AD44FB-B48B-F4E1-BF4B-3FCB23B1C015}"/>
                  </a:ext>
                </a:extLst>
              </p:cNvPr>
              <p:cNvSpPr txBox="1"/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AD44FB-B48B-F4E1-BF4B-3FCB23B1C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ABD26CB4-4AD7-86B1-BCA6-FD92BC84A8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3144FB17-1E5C-43C4-81F7-46F1D5795B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19237F7-77E4-B05B-ACDA-71771F81441C}"/>
              </a:ext>
            </a:extLst>
          </p:cNvPr>
          <p:cNvSpPr txBox="1"/>
          <p:nvPr/>
        </p:nvSpPr>
        <p:spPr>
          <a:xfrm>
            <a:off x="8799632" y="3676802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034833-ACC7-26E2-97D1-C28F45A1D212}"/>
                  </a:ext>
                </a:extLst>
              </p:cNvPr>
              <p:cNvSpPr txBox="1"/>
              <p:nvPr/>
            </p:nvSpPr>
            <p:spPr>
              <a:xfrm>
                <a:off x="8832556" y="4195161"/>
                <a:ext cx="911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034833-ACC7-26E2-97D1-C28F45A1D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56" y="4195161"/>
                <a:ext cx="911469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90515-9699-2977-F7C0-7B7B5C7E9287}"/>
                  </a:ext>
                </a:extLst>
              </p:cNvPr>
              <p:cNvSpPr txBox="1"/>
              <p:nvPr/>
            </p:nvSpPr>
            <p:spPr>
              <a:xfrm>
                <a:off x="2154685" y="4195161"/>
                <a:ext cx="9114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E90515-9699-2977-F7C0-7B7B5C7E9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685" y="4195161"/>
                <a:ext cx="911469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20A0AF-63BD-3FFA-32C5-21E0CE2B1816}"/>
                  </a:ext>
                </a:extLst>
              </p:cNvPr>
              <p:cNvSpPr txBox="1"/>
              <p:nvPr/>
            </p:nvSpPr>
            <p:spPr>
              <a:xfrm>
                <a:off x="4013168" y="4279357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20A0AF-63BD-3FFA-32C5-21E0CE2B1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168" y="4279357"/>
                <a:ext cx="4165664" cy="461665"/>
              </a:xfrm>
              <a:prstGeom prst="rect">
                <a:avLst/>
              </a:prstGeom>
              <a:blipFill>
                <a:blip r:embed="rId1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346E81-CCF5-820F-C4AB-9B57F5ED1A90}"/>
              </a:ext>
            </a:extLst>
          </p:cNvPr>
          <p:cNvSpPr txBox="1"/>
          <p:nvPr/>
        </p:nvSpPr>
        <p:spPr>
          <a:xfrm>
            <a:off x="5454167" y="3848469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397EF9-138F-D6CC-5DEF-41331E823956}"/>
                  </a:ext>
                </a:extLst>
              </p:cNvPr>
              <p:cNvSpPr txBox="1"/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397EF9-138F-D6CC-5DEF-41331E8239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blipFill>
                <a:blip r:embed="rId15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0127A86-2389-5417-7B67-E36F4E1ADE11}"/>
              </a:ext>
            </a:extLst>
          </p:cNvPr>
          <p:cNvSpPr txBox="1"/>
          <p:nvPr/>
        </p:nvSpPr>
        <p:spPr>
          <a:xfrm>
            <a:off x="5342277" y="2012417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9DBC28-4138-751F-647A-DD7D1A9CB01C}"/>
                  </a:ext>
                </a:extLst>
              </p:cNvPr>
              <p:cNvSpPr txBox="1"/>
              <p:nvPr/>
            </p:nvSpPr>
            <p:spPr>
              <a:xfrm>
                <a:off x="3901278" y="2869421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9DBC28-4138-751F-647A-DD7D1A9CB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869421"/>
                <a:ext cx="4165664" cy="461665"/>
              </a:xfrm>
              <a:prstGeom prst="rect">
                <a:avLst/>
              </a:prstGeom>
              <a:blipFill>
                <a:blip r:embed="rId16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A7AF90-F8FA-230F-C297-DB5D182E33B1}"/>
                  </a:ext>
                </a:extLst>
              </p:cNvPr>
              <p:cNvSpPr txBox="1"/>
              <p:nvPr/>
            </p:nvSpPr>
            <p:spPr>
              <a:xfrm>
                <a:off x="3814805" y="5028774"/>
                <a:ext cx="85042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		add (1) and (2)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A7AF90-F8FA-230F-C297-DB5D182E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805" y="5028774"/>
                <a:ext cx="8504273" cy="461665"/>
              </a:xfrm>
              <a:prstGeom prst="rect">
                <a:avLst/>
              </a:prstGeom>
              <a:blipFill>
                <a:blip r:embed="rId17"/>
                <a:stretch>
                  <a:fillRect l="-149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5D948-3A64-4630-123B-DDDED613E5D4}"/>
                  </a:ext>
                </a:extLst>
              </p:cNvPr>
              <p:cNvSpPr txBox="1"/>
              <p:nvPr/>
            </p:nvSpPr>
            <p:spPr>
              <a:xfrm>
                <a:off x="3705260" y="5437105"/>
                <a:ext cx="726583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		  rearrange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85D948-3A64-4630-123B-DDDED613E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260" y="5437105"/>
                <a:ext cx="7265837" cy="461665"/>
              </a:xfrm>
              <a:prstGeom prst="rect">
                <a:avLst/>
              </a:prstGeom>
              <a:blipFill>
                <a:blip r:embed="rId18"/>
                <a:stretch>
                  <a:fillRect l="-697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885A882D-9DE2-6AEC-8E5B-55923E8FCED0}"/>
              </a:ext>
            </a:extLst>
          </p:cNvPr>
          <p:cNvSpPr txBox="1"/>
          <p:nvPr/>
        </p:nvSpPr>
        <p:spPr>
          <a:xfrm>
            <a:off x="2307655" y="6285977"/>
            <a:ext cx="7069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IT-MAC commitments are “additively homomorphic”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5F59A6-8931-B3FE-6B25-F2B5742DBD4C}"/>
              </a:ext>
            </a:extLst>
          </p:cNvPr>
          <p:cNvSpPr txBox="1"/>
          <p:nvPr/>
        </p:nvSpPr>
        <p:spPr>
          <a:xfrm>
            <a:off x="9376770" y="6262271"/>
            <a:ext cx="266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If you add two commitments together, you get a commitment to the sum!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27078C6-6E9F-3016-7DAC-24E568468223}"/>
              </a:ext>
            </a:extLst>
          </p:cNvPr>
          <p:cNvGrpSpPr/>
          <p:nvPr/>
        </p:nvGrpSpPr>
        <p:grpSpPr>
          <a:xfrm>
            <a:off x="2223877" y="4713370"/>
            <a:ext cx="2712240" cy="1404000"/>
            <a:chOff x="2223877" y="4713370"/>
            <a:chExt cx="2712240" cy="14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1AE1960-9F9A-257E-D82A-B4B0E8CC083F}"/>
                    </a:ext>
                  </a:extLst>
                </p14:cNvPr>
                <p14:cNvContentPartPr/>
                <p14:nvPr/>
              </p14:nvContentPartPr>
              <p14:xfrm>
                <a:off x="2223877" y="4713370"/>
                <a:ext cx="790200" cy="14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1AE1960-9F9A-257E-D82A-B4B0E8CC08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08757" y="4698250"/>
                  <a:ext cx="820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D56E5FC-0270-FC90-4CB9-EFD61DF290F7}"/>
                    </a:ext>
                  </a:extLst>
                </p14:cNvPr>
                <p14:cNvContentPartPr/>
                <p14:nvPr/>
              </p14:nvContentPartPr>
              <p14:xfrm>
                <a:off x="3786997" y="5898130"/>
                <a:ext cx="1149120" cy="24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D56E5FC-0270-FC90-4CB9-EFD61DF290F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71877" y="5882650"/>
                  <a:ext cx="1179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C6B703-BFFE-0EF1-80D7-80699012FEBD}"/>
                    </a:ext>
                  </a:extLst>
                </p14:cNvPr>
                <p14:cNvContentPartPr/>
                <p14:nvPr/>
              </p14:nvContentPartPr>
              <p14:xfrm>
                <a:off x="2649037" y="4729930"/>
                <a:ext cx="1795320" cy="1387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C6B703-BFFE-0EF1-80D7-80699012FE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33917" y="4714450"/>
                  <a:ext cx="1825920" cy="141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44E1197-F82C-E73E-1499-F98D59DA8FFF}"/>
              </a:ext>
            </a:extLst>
          </p:cNvPr>
          <p:cNvGrpSpPr/>
          <p:nvPr/>
        </p:nvGrpSpPr>
        <p:grpSpPr>
          <a:xfrm>
            <a:off x="5471797" y="4661890"/>
            <a:ext cx="4104000" cy="1554840"/>
            <a:chOff x="5471797" y="4661890"/>
            <a:chExt cx="4104000" cy="155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B1BDCE3-EF2C-73BD-955C-53D01677E047}"/>
                    </a:ext>
                  </a:extLst>
                </p14:cNvPr>
                <p14:cNvContentPartPr/>
                <p14:nvPr/>
              </p14:nvContentPartPr>
              <p14:xfrm>
                <a:off x="5471797" y="5962570"/>
                <a:ext cx="1089720" cy="7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B1BDCE3-EF2C-73BD-955C-53D01677E0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56317" y="5947450"/>
                  <a:ext cx="1120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76ABD08-6CB0-2057-3664-B7776BE17ADB}"/>
                    </a:ext>
                  </a:extLst>
                </p14:cNvPr>
                <p14:cNvContentPartPr/>
                <p14:nvPr/>
              </p14:nvContentPartPr>
              <p14:xfrm>
                <a:off x="8875957" y="4664050"/>
                <a:ext cx="699840" cy="180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76ABD08-6CB0-2057-3664-B7776BE17AD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60477" y="4648930"/>
                  <a:ext cx="7304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986EF24-9961-B50E-32CA-BC6623466B00}"/>
                    </a:ext>
                  </a:extLst>
                </p14:cNvPr>
                <p14:cNvContentPartPr/>
                <p14:nvPr/>
              </p14:nvContentPartPr>
              <p14:xfrm>
                <a:off x="6157957" y="4661890"/>
                <a:ext cx="3013920" cy="1554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986EF24-9961-B50E-32CA-BC6623466B0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42477" y="4646770"/>
                  <a:ext cx="3044520" cy="158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653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  <p:bldP spid="16" grpId="0"/>
      <p:bldP spid="48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96E3E-673C-D3C1-F4C8-ED1163108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E42063-BD96-F7B1-DF55-F7DA44B6D32F}"/>
              </a:ext>
            </a:extLst>
          </p:cNvPr>
          <p:cNvSpPr txBox="1">
            <a:spLocks/>
          </p:cNvSpPr>
          <p:nvPr/>
        </p:nvSpPr>
        <p:spPr>
          <a:xfrm>
            <a:off x="98559" y="-57078"/>
            <a:ext cx="105156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sum protocol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467BEF-D49F-3A89-1058-840C555FCCBC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467BEF-D49F-3A89-1058-840C555FC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2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B4D11A-9B45-1922-245E-5E197084D72D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B4D11A-9B45-1922-245E-5E197084D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929FB7-0BC4-EAA5-6928-FA281043EE57}"/>
                  </a:ext>
                </a:extLst>
              </p:cNvPr>
              <p:cNvSpPr txBox="1"/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929FB7-0BC4-EAA5-6928-FA281043E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88789"/>
                <a:ext cx="611065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730601F-1187-8FA0-AEBD-9365F9F2C821}"/>
              </a:ext>
            </a:extLst>
          </p:cNvPr>
          <p:cNvSpPr txBox="1"/>
          <p:nvPr/>
        </p:nvSpPr>
        <p:spPr>
          <a:xfrm>
            <a:off x="5745193" y="748143"/>
            <a:ext cx="488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Cambria Math" panose="02040503050406030204" pitchFamily="18" charset="0"/>
              </a:rPr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C86423-4D2E-CC1D-084C-C96635BE0AD9}"/>
              </a:ext>
            </a:extLst>
          </p:cNvPr>
          <p:cNvCxnSpPr>
            <a:cxnSpLocks/>
            <a:stCxn id="11" idx="2"/>
            <a:endCxn id="21" idx="3"/>
          </p:cNvCxnSpPr>
          <p:nvPr/>
        </p:nvCxnSpPr>
        <p:spPr>
          <a:xfrm flipH="1">
            <a:off x="3154949" y="1271363"/>
            <a:ext cx="2834610" cy="1572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118113-D8E5-BDB9-733A-EDDF34727B2A}"/>
                  </a:ext>
                </a:extLst>
              </p:cNvPr>
              <p:cNvSpPr txBox="1"/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118113-D8E5-BDB9-733A-EDDF34727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blipFill>
                <a:blip r:embed="rId5"/>
                <a:stretch>
                  <a:fillRect l="-1087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A2239B-715D-FCD9-D175-8A9CE097BB25}"/>
                  </a:ext>
                </a:extLst>
              </p:cNvPr>
              <p:cNvSpPr txBox="1"/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A2239B-715D-FCD9-D175-8A9CE097B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blipFill>
                <a:blip r:embed="rId6"/>
                <a:stretch>
                  <a:fillRect l="-1667" r="-26667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D4D157-7685-FC4F-5B76-726778331CCD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>
            <a:off x="5989559" y="1271363"/>
            <a:ext cx="2742800" cy="157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BEBC56-D341-C92C-C82B-164D617A8F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9559" y="1271363"/>
            <a:ext cx="2697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E38880-C93F-797F-C644-10CD9FF68974}"/>
                  </a:ext>
                </a:extLst>
              </p:cNvPr>
              <p:cNvSpPr txBox="1"/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8E38880-C93F-797F-C644-10CD9FF68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9E18BD74-F219-3CE2-3D6D-BA0287279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371BAB5C-8DA1-8FB3-7ABE-4B8A9FF1C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8D6D88-A251-43C5-BAEE-BA35A65A15E6}"/>
                  </a:ext>
                </a:extLst>
              </p:cNvPr>
              <p:cNvSpPr txBox="1"/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8D6D88-A251-43C5-BAEE-BA35A65A1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blipFill>
                <a:blip r:embed="rId12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09FE6C2-B7BF-2BA3-40E0-A853B9044E55}"/>
              </a:ext>
            </a:extLst>
          </p:cNvPr>
          <p:cNvSpPr txBox="1"/>
          <p:nvPr/>
        </p:nvSpPr>
        <p:spPr>
          <a:xfrm>
            <a:off x="5342277" y="2012417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B24F9-88D5-7F7B-781C-92442ECB9657}"/>
                  </a:ext>
                </a:extLst>
              </p:cNvPr>
              <p:cNvSpPr txBox="1"/>
              <p:nvPr/>
            </p:nvSpPr>
            <p:spPr>
              <a:xfrm>
                <a:off x="3901278" y="2869421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(2)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3B24F9-88D5-7F7B-781C-92442ECB9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869421"/>
                <a:ext cx="4165664" cy="461665"/>
              </a:xfrm>
              <a:prstGeom prst="rect">
                <a:avLst/>
              </a:prstGeom>
              <a:blipFill>
                <a:blip r:embed="rId13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673DAE-95E7-7423-F2A2-339C140B62BA}"/>
                  </a:ext>
                </a:extLst>
              </p:cNvPr>
              <p:cNvSpPr txBox="1"/>
              <p:nvPr/>
            </p:nvSpPr>
            <p:spPr>
              <a:xfrm>
                <a:off x="1411705" y="3938215"/>
                <a:ext cx="295174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2673DAE-95E7-7423-F2A2-339C140B6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705" y="3938215"/>
                <a:ext cx="2951748" cy="1200329"/>
              </a:xfrm>
              <a:prstGeom prst="rect">
                <a:avLst/>
              </a:prstGeom>
              <a:blipFill>
                <a:blip r:embed="rId14"/>
                <a:stretch>
                  <a:fillRect l="-3433" t="-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5DD735-1DC5-B654-5D4E-73B0E17ED85A}"/>
                  </a:ext>
                </a:extLst>
              </p:cNvPr>
              <p:cNvSpPr txBox="1"/>
              <p:nvPr/>
            </p:nvSpPr>
            <p:spPr>
              <a:xfrm>
                <a:off x="8010952" y="3938215"/>
                <a:ext cx="295174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5DD735-1DC5-B654-5D4E-73B0E17ED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52" y="3938215"/>
                <a:ext cx="2951748" cy="830997"/>
              </a:xfrm>
              <a:prstGeom prst="rect">
                <a:avLst/>
              </a:prstGeom>
              <a:blipFill>
                <a:blip r:embed="rId15"/>
                <a:stretch>
                  <a:fillRect l="-2991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A9E336-2035-D88F-D8BA-75C12EA8C8F4}"/>
                  </a:ext>
                </a:extLst>
              </p:cNvPr>
              <p:cNvSpPr txBox="1"/>
              <p:nvPr/>
            </p:nvSpPr>
            <p:spPr>
              <a:xfrm>
                <a:off x="4216923" y="5934670"/>
                <a:ext cx="3545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A9E336-2035-D88F-D8BA-75C12EA8C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923" y="5934670"/>
                <a:ext cx="3545271" cy="923330"/>
              </a:xfrm>
              <a:prstGeom prst="rect">
                <a:avLst/>
              </a:prstGeom>
              <a:blipFill>
                <a:blip r:embed="rId16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Bent-Up Arrow 21">
            <a:extLst>
              <a:ext uri="{FF2B5EF4-FFF2-40B4-BE49-F238E27FC236}">
                <a16:creationId xmlns:a16="http://schemas.microsoft.com/office/drawing/2014/main" id="{6340545F-9812-1015-41CD-936DED30BBAB}"/>
              </a:ext>
            </a:extLst>
          </p:cNvPr>
          <p:cNvSpPr/>
          <p:nvPr/>
        </p:nvSpPr>
        <p:spPr>
          <a:xfrm rot="5400000">
            <a:off x="4224799" y="6122328"/>
            <a:ext cx="567344" cy="58309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2EE354E-854D-B6B7-2DBB-877890A37E30}"/>
              </a:ext>
            </a:extLst>
          </p:cNvPr>
          <p:cNvCxnSpPr>
            <a:cxnSpLocks/>
          </p:cNvCxnSpPr>
          <p:nvPr/>
        </p:nvCxnSpPr>
        <p:spPr>
          <a:xfrm>
            <a:off x="4514079" y="5730882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ADCAF7-65F7-645F-7D10-3DB7D88E70CF}"/>
                  </a:ext>
                </a:extLst>
              </p:cNvPr>
              <p:cNvSpPr txBox="1"/>
              <p:nvPr/>
            </p:nvSpPr>
            <p:spPr>
              <a:xfrm>
                <a:off x="5194278" y="5361550"/>
                <a:ext cx="15735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ADCAF7-65F7-645F-7D10-3DB7D88E7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278" y="5361550"/>
                <a:ext cx="1573512" cy="369332"/>
              </a:xfrm>
              <a:prstGeom prst="rect">
                <a:avLst/>
              </a:prstGeom>
              <a:blipFill>
                <a:blip r:embed="rId1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9E6B4A-48D5-F7ED-80EA-8CC43899A0F0}"/>
                  </a:ext>
                </a:extLst>
              </p:cNvPr>
              <p:cNvSpPr txBox="1"/>
              <p:nvPr/>
            </p:nvSpPr>
            <p:spPr>
              <a:xfrm>
                <a:off x="7964474" y="5505548"/>
                <a:ext cx="3214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𝑉𝑒𝑟𝑖𝑓𝑦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29E6B4A-48D5-F7ED-80EA-8CC43899A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474" y="5505548"/>
                <a:ext cx="3214567" cy="369332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92E87B-75AD-1BEC-67D3-AF9EA03BF072}"/>
              </a:ext>
            </a:extLst>
          </p:cNvPr>
          <p:cNvCxnSpPr>
            <a:cxnSpLocks/>
          </p:cNvCxnSpPr>
          <p:nvPr/>
        </p:nvCxnSpPr>
        <p:spPr>
          <a:xfrm>
            <a:off x="28829" y="5361550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A09BF5-B8CA-1677-0C6B-7BFB954AF2F0}"/>
                  </a:ext>
                </a:extLst>
              </p:cNvPr>
              <p:cNvSpPr txBox="1"/>
              <p:nvPr/>
            </p:nvSpPr>
            <p:spPr>
              <a:xfrm>
                <a:off x="7337825" y="5942127"/>
                <a:ext cx="482639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smtClean="0"/>
                        <m:t>≟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A09BF5-B8CA-1677-0C6B-7BFB954AF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825" y="5942127"/>
                <a:ext cx="4826390" cy="584775"/>
              </a:xfrm>
              <a:prstGeom prst="rect">
                <a:avLst/>
              </a:prstGeom>
              <a:blipFill>
                <a:blip r:embed="rId19"/>
                <a:stretch>
                  <a:fillRect l="-262" r="-1575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EA0FE26B-AB66-5F04-3BC2-36F22EFDC4A9}"/>
              </a:ext>
            </a:extLst>
          </p:cNvPr>
          <p:cNvSpPr txBox="1"/>
          <p:nvPr/>
        </p:nvSpPr>
        <p:spPr>
          <a:xfrm>
            <a:off x="75695" y="5644047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Soundness</a:t>
            </a:r>
            <a:endParaRPr lang="en-US" sz="2400" i="1" dirty="0"/>
          </a:p>
        </p:txBody>
      </p:sp>
      <p:sp>
        <p:nvSpPr>
          <p:cNvPr id="36" name="Rectangular Callout 35">
            <a:extLst>
              <a:ext uri="{FF2B5EF4-FFF2-40B4-BE49-F238E27FC236}">
                <a16:creationId xmlns:a16="http://schemas.microsoft.com/office/drawing/2014/main" id="{7F44DCD0-32B7-BE4B-0740-E04CEE13603A}"/>
              </a:ext>
            </a:extLst>
          </p:cNvPr>
          <p:cNvSpPr/>
          <p:nvPr/>
        </p:nvSpPr>
        <p:spPr>
          <a:xfrm>
            <a:off x="775282" y="5181496"/>
            <a:ext cx="4207441" cy="434187"/>
          </a:xfrm>
          <a:prstGeom prst="wedgeRectCallout">
            <a:avLst>
              <a:gd name="adj1" fmla="val -30957"/>
              <a:gd name="adj2" fmla="val 82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Same as argument that IT-MAC is binding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189FAB-15B5-A110-9498-CF277D4FB78D}"/>
              </a:ext>
            </a:extLst>
          </p:cNvPr>
          <p:cNvSpPr txBox="1"/>
          <p:nvPr/>
        </p:nvSpPr>
        <p:spPr>
          <a:xfrm>
            <a:off x="266394" y="6089116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Zero-Knowledge</a:t>
            </a:r>
            <a:endParaRPr lang="en-US" sz="2400" i="1" dirty="0"/>
          </a:p>
        </p:txBody>
      </p:sp>
      <p:sp>
        <p:nvSpPr>
          <p:cNvPr id="38" name="Rectangular Callout 37">
            <a:extLst>
              <a:ext uri="{FF2B5EF4-FFF2-40B4-BE49-F238E27FC236}">
                <a16:creationId xmlns:a16="http://schemas.microsoft.com/office/drawing/2014/main" id="{153FEFD8-319F-EE5E-4081-CA6FDE5BD2D2}"/>
              </a:ext>
            </a:extLst>
          </p:cNvPr>
          <p:cNvSpPr/>
          <p:nvPr/>
        </p:nvSpPr>
        <p:spPr>
          <a:xfrm>
            <a:off x="1436792" y="5671525"/>
            <a:ext cx="3579429" cy="434187"/>
          </a:xfrm>
          <a:prstGeom prst="wedgeRectCallout">
            <a:avLst>
              <a:gd name="adj1" fmla="val -30957"/>
              <a:gd name="adj2" fmla="val 8283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Commitments are hiding</a:t>
            </a:r>
          </a:p>
        </p:txBody>
      </p:sp>
    </p:spTree>
    <p:extLst>
      <p:ext uri="{BB962C8B-B14F-4D97-AF65-F5344CB8AC3E}">
        <p14:creationId xmlns:p14="http://schemas.microsoft.com/office/powerpoint/2010/main" val="262500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2" grpId="0" animBg="1"/>
      <p:bldP spid="28" grpId="0"/>
      <p:bldP spid="29" grpId="0"/>
      <p:bldP spid="33" grpId="0"/>
      <p:bldP spid="34" grpId="0"/>
      <p:bldP spid="36" grpId="0" animBg="1"/>
      <p:bldP spid="36" grpId="1" animBg="1"/>
      <p:bldP spid="37" grpId="0"/>
      <p:bldP spid="38" grpId="0" animBg="1"/>
      <p:bldP spid="3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E6F7D-9878-8166-D72B-F380569F3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9D9E-93AF-2CB7-C40E-41CD6A0C4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15ED-426C-9593-B79C-452F510B4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Verifying Hidden Computations</a:t>
            </a:r>
          </a:p>
          <a:p>
            <a:pPr lvl="1"/>
            <a:r>
              <a:rPr lang="en-US" b="1" dirty="0"/>
              <a:t>what</a:t>
            </a:r>
            <a:r>
              <a:rPr lang="en-US" dirty="0"/>
              <a:t> is a zero-knowledge proof and </a:t>
            </a:r>
            <a:r>
              <a:rPr lang="en-US" b="1" dirty="0"/>
              <a:t>how</a:t>
            </a:r>
            <a:r>
              <a:rPr lang="en-US" dirty="0"/>
              <a:t> does it work?</a:t>
            </a:r>
          </a:p>
          <a:p>
            <a:pPr lvl="2"/>
            <a:r>
              <a:rPr lang="en-US" b="1" dirty="0"/>
              <a:t>Part 1:</a:t>
            </a:r>
          </a:p>
          <a:p>
            <a:pPr lvl="3"/>
            <a:r>
              <a:rPr lang="en-US" i="1" dirty="0"/>
              <a:t>commitments (definition)</a:t>
            </a:r>
          </a:p>
          <a:p>
            <a:pPr lvl="3"/>
            <a:r>
              <a:rPr lang="en-US" i="1" dirty="0"/>
              <a:t>verified coin flipping</a:t>
            </a:r>
          </a:p>
          <a:p>
            <a:pPr lvl="2"/>
            <a:r>
              <a:rPr lang="en-US" b="1" dirty="0"/>
              <a:t>Part 2:</a:t>
            </a:r>
          </a:p>
          <a:p>
            <a:pPr lvl="3"/>
            <a:r>
              <a:rPr lang="en-US" i="1" dirty="0"/>
              <a:t>commitments (example: IT-MAC)</a:t>
            </a:r>
          </a:p>
          <a:p>
            <a:pPr lvl="3"/>
            <a:r>
              <a:rPr lang="en-US" i="1" dirty="0"/>
              <a:t>verified addition of two hidden numbers</a:t>
            </a:r>
          </a:p>
          <a:p>
            <a:pPr marL="914400" lvl="2" indent="0">
              <a:buNone/>
            </a:pPr>
            <a:endParaRPr lang="en-US" dirty="0"/>
          </a:p>
          <a:p>
            <a:pPr lvl="3"/>
            <a:r>
              <a:rPr lang="en-US" dirty="0"/>
              <a:t>[…]</a:t>
            </a:r>
          </a:p>
          <a:p>
            <a:pPr marL="1371600" lvl="3" indent="0">
              <a:buNone/>
            </a:pPr>
            <a:endParaRPr lang="en-US" dirty="0"/>
          </a:p>
          <a:p>
            <a:pPr lvl="3"/>
            <a:r>
              <a:rPr lang="en-US" i="1" dirty="0"/>
              <a:t>verified computation of </a:t>
            </a:r>
            <a:r>
              <a:rPr lang="en-US" b="1" i="1" dirty="0"/>
              <a:t>any function </a:t>
            </a:r>
            <a:r>
              <a:rPr lang="en-US" i="1" dirty="0"/>
              <a:t>on hidden inputs</a:t>
            </a:r>
          </a:p>
          <a:p>
            <a:pPr lvl="4"/>
            <a:r>
              <a:rPr lang="en-US" i="1" dirty="0"/>
              <a:t>AKA zero-knowledge proofs</a:t>
            </a:r>
          </a:p>
          <a:p>
            <a:pPr lvl="2"/>
            <a:endParaRPr lang="en-US" i="1" dirty="0"/>
          </a:p>
          <a:p>
            <a:endParaRPr lang="en-US" dirty="0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34B604CE-5283-964F-EACF-E004AC6CE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7736" y="2950268"/>
            <a:ext cx="334797" cy="334797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73ED356-638D-33A2-F38C-3B6A02BBF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6670" y="3285065"/>
            <a:ext cx="334797" cy="334797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0A02EE75-55BE-A42F-985B-1A58DE3CE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935" y="3918561"/>
            <a:ext cx="334797" cy="334797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A03D06FA-DA8F-E5C0-ED09-34DB4FDAB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0469" y="4253358"/>
            <a:ext cx="334797" cy="334797"/>
          </a:xfrm>
          <a:prstGeom prst="rect">
            <a:avLst/>
          </a:prstGeom>
        </p:spPr>
      </p:pic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B86F8766-C9D0-DE09-4FC0-F5DD69269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29121" y="4906804"/>
            <a:ext cx="318575" cy="3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A449-CFC8-F925-CC0A-0C1287DA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A0D52A9-140A-7582-E458-71DAF8232E5A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Verifying Hidden Computations</a:t>
            </a:r>
          </a:p>
          <a:p>
            <a:pPr lvl="1"/>
            <a:r>
              <a:rPr lang="en-US" b="1" dirty="0"/>
              <a:t>what</a:t>
            </a:r>
            <a:r>
              <a:rPr lang="en-US" dirty="0"/>
              <a:t> is a zero-knowledge proof and </a:t>
            </a:r>
            <a:r>
              <a:rPr lang="en-US" b="1" dirty="0"/>
              <a:t>how</a:t>
            </a:r>
            <a:r>
              <a:rPr lang="en-US" dirty="0"/>
              <a:t> does it work?</a:t>
            </a:r>
          </a:p>
          <a:p>
            <a:pPr lvl="2"/>
            <a:r>
              <a:rPr lang="en-US" b="1" dirty="0"/>
              <a:t>Part 1:</a:t>
            </a:r>
          </a:p>
          <a:p>
            <a:pPr lvl="3"/>
            <a:r>
              <a:rPr lang="en-US" i="1" dirty="0"/>
              <a:t>commitments (definition)</a:t>
            </a:r>
          </a:p>
          <a:p>
            <a:pPr lvl="3"/>
            <a:r>
              <a:rPr lang="en-US" i="1" dirty="0"/>
              <a:t>verified coin flipping</a:t>
            </a:r>
          </a:p>
          <a:p>
            <a:pPr lvl="2"/>
            <a:r>
              <a:rPr lang="en-US" b="1" dirty="0"/>
              <a:t>Part 2:</a:t>
            </a:r>
          </a:p>
          <a:p>
            <a:pPr lvl="3"/>
            <a:r>
              <a:rPr lang="en-US" i="1" dirty="0"/>
              <a:t>commitments (example: IT-MAC)</a:t>
            </a:r>
          </a:p>
          <a:p>
            <a:pPr lvl="3"/>
            <a:r>
              <a:rPr lang="en-US" i="1" dirty="0"/>
              <a:t>verified addition of two hidden numbers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 dirty="0"/>
          </a:p>
          <a:p>
            <a:pPr marL="1371600" lvl="3" indent="0">
              <a:buNone/>
            </a:pPr>
            <a:r>
              <a:rPr lang="en-US" dirty="0">
                <a:solidFill>
                  <a:schemeClr val="bg1"/>
                </a:solidFill>
              </a:rPr>
              <a:t>[…]</a:t>
            </a:r>
          </a:p>
          <a:p>
            <a:pPr marL="1371600" lvl="3" indent="0">
              <a:buFont typeface="Arial" panose="020B0604020202020204" pitchFamily="34" charset="0"/>
              <a:buNone/>
            </a:pPr>
            <a:endParaRPr lang="en-US" dirty="0"/>
          </a:p>
          <a:p>
            <a:pPr lvl="3"/>
            <a:r>
              <a:rPr lang="en-US" i="1" dirty="0"/>
              <a:t>verified computation of </a:t>
            </a:r>
            <a:r>
              <a:rPr lang="en-US" b="1" i="1" dirty="0"/>
              <a:t>any function </a:t>
            </a:r>
            <a:r>
              <a:rPr lang="en-US" i="1" dirty="0"/>
              <a:t>on hidden inputs</a:t>
            </a:r>
          </a:p>
          <a:p>
            <a:pPr lvl="4"/>
            <a:r>
              <a:rPr lang="en-US" i="1" dirty="0"/>
              <a:t>AKA zero-knowledge proofs</a:t>
            </a:r>
          </a:p>
          <a:p>
            <a:pPr lvl="2"/>
            <a:endParaRPr lang="en-US" i="1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035D0-C8E2-ADB1-6FE1-59833694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6E13B1BB-DDB7-A763-24A3-1661DF2A2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7736" y="2950268"/>
            <a:ext cx="334797" cy="334797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5A994A9-4EFC-9593-3918-CDE81DA78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6670" y="3285065"/>
            <a:ext cx="334797" cy="334797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5B6CF77-6AC5-229F-689A-4F7A8B3E8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3935" y="3918561"/>
            <a:ext cx="334797" cy="334797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AAFEAD46-3438-723B-DB9E-0301FF0F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0469" y="4253358"/>
            <a:ext cx="334797" cy="3347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143EB-55A5-C994-C2FE-B300A4F92DC6}"/>
              </a:ext>
            </a:extLst>
          </p:cNvPr>
          <p:cNvSpPr txBox="1"/>
          <p:nvPr/>
        </p:nvSpPr>
        <p:spPr>
          <a:xfrm>
            <a:off x="838200" y="4922773"/>
            <a:ext cx="67176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i="1" dirty="0"/>
              <a:t>verified multiplication of two hidden numbers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400" i="1" dirty="0"/>
              <a:t>that’s all we need (!)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C7DA87-60F7-B207-BA16-D59B5FBD4199}"/>
              </a:ext>
            </a:extLst>
          </p:cNvPr>
          <p:cNvSpPr txBox="1"/>
          <p:nvPr/>
        </p:nvSpPr>
        <p:spPr>
          <a:xfrm>
            <a:off x="7100888" y="4922773"/>
            <a:ext cx="187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(definition)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F216A2B-C41C-C388-1697-837111E6462A}"/>
                  </a:ext>
                </a:extLst>
              </p14:cNvPr>
              <p14:cNvContentPartPr/>
              <p14:nvPr/>
            </p14:nvContentPartPr>
            <p14:xfrm>
              <a:off x="1988437" y="4257585"/>
              <a:ext cx="252000" cy="1161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F216A2B-C41C-C388-1697-837111E646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2957" y="4242465"/>
                <a:ext cx="282600" cy="11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ADB33E1-40F0-AB73-A02C-A13EF292CE46}"/>
                  </a:ext>
                </a:extLst>
              </p14:cNvPr>
              <p14:cNvContentPartPr/>
              <p14:nvPr/>
            </p14:nvContentPartPr>
            <p14:xfrm>
              <a:off x="1660967" y="5655863"/>
              <a:ext cx="277200" cy="10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ADB33E1-40F0-AB73-A02C-A13EF292CE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5847" y="5640743"/>
                <a:ext cx="30780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CB5829F7-AE98-D423-CAE1-546C3DBD2794}"/>
              </a:ext>
            </a:extLst>
          </p:cNvPr>
          <p:cNvGrpSpPr/>
          <p:nvPr/>
        </p:nvGrpSpPr>
        <p:grpSpPr>
          <a:xfrm>
            <a:off x="1673927" y="5549663"/>
            <a:ext cx="463680" cy="434880"/>
            <a:chOff x="1673927" y="5549663"/>
            <a:chExt cx="463680" cy="43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BD0F07-22E3-56D2-7A09-9EFA0B035D87}"/>
                    </a:ext>
                  </a:extLst>
                </p14:cNvPr>
                <p14:cNvContentPartPr/>
                <p14:nvPr/>
              </p14:nvContentPartPr>
              <p14:xfrm>
                <a:off x="1673927" y="5790143"/>
                <a:ext cx="311400" cy="31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BD0F07-22E3-56D2-7A09-9EFA0B035D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58807" y="5775023"/>
                  <a:ext cx="3420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ED5DE99-C469-5B84-B786-1C6851809692}"/>
                    </a:ext>
                  </a:extLst>
                </p14:cNvPr>
                <p14:cNvContentPartPr/>
                <p14:nvPr/>
              </p14:nvContentPartPr>
              <p14:xfrm>
                <a:off x="1941407" y="5549663"/>
                <a:ext cx="196200" cy="434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ED5DE99-C469-5B84-B786-1C685180969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6287" y="5534183"/>
                  <a:ext cx="226440" cy="46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221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5C50B57-09EE-86E7-1F1C-FB1C06F2BF3C}"/>
              </a:ext>
            </a:extLst>
          </p:cNvPr>
          <p:cNvSpPr txBox="1">
            <a:spLocks/>
          </p:cNvSpPr>
          <p:nvPr/>
        </p:nvSpPr>
        <p:spPr>
          <a:xfrm>
            <a:off x="527222" y="0"/>
            <a:ext cx="39421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sum protocol</a:t>
            </a:r>
          </a:p>
        </p:txBody>
      </p:sp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AA2FFD22-23B2-9DF6-6B1B-ECBB02C0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59" y="2119183"/>
            <a:ext cx="914400" cy="914400"/>
          </a:xfrm>
          <a:prstGeom prst="rect">
            <a:avLst/>
          </a:prstGeom>
        </p:spPr>
      </p:pic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9B0D6020-C7E6-860C-3FBF-1859402CC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2122" y="211918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9E41A7-8668-D1F2-10CD-C2B2CCB62D3F}"/>
                  </a:ext>
                </a:extLst>
              </p:cNvPr>
              <p:cNvSpPr txBox="1"/>
              <p:nvPr/>
            </p:nvSpPr>
            <p:spPr>
              <a:xfrm>
                <a:off x="764208" y="1464960"/>
                <a:ext cx="15114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Inputs: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9E41A7-8668-D1F2-10CD-C2B2CCB62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8" y="1464960"/>
                <a:ext cx="1511498" cy="369332"/>
              </a:xfrm>
              <a:prstGeom prst="rect">
                <a:avLst/>
              </a:prstGeom>
              <a:blipFill>
                <a:blip r:embed="rId6"/>
                <a:stretch>
                  <a:fillRect l="-333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12BB20-6F68-9F59-5FF9-F41B370AAD9E}"/>
                  </a:ext>
                </a:extLst>
              </p:cNvPr>
              <p:cNvSpPr txBox="1"/>
              <p:nvPr/>
            </p:nvSpPr>
            <p:spPr>
              <a:xfrm>
                <a:off x="3235410" y="1464960"/>
                <a:ext cx="105032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12BB20-6F68-9F59-5FF9-F41B370AA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410" y="1464960"/>
                <a:ext cx="1050326" cy="381515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C0D86A-E8B4-E4BC-C16F-8EC7BCB6044A}"/>
                  </a:ext>
                </a:extLst>
              </p:cNvPr>
              <p:cNvSpPr txBox="1"/>
              <p:nvPr/>
            </p:nvSpPr>
            <p:spPr>
              <a:xfrm>
                <a:off x="3342427" y="3583459"/>
                <a:ext cx="815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C0D86A-E8B4-E4BC-C16F-8EC7BCB60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27" y="3583459"/>
                <a:ext cx="8155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487AD-1CF7-9279-F9AE-59900E173417}"/>
                  </a:ext>
                </a:extLst>
              </p:cNvPr>
              <p:cNvSpPr txBox="1"/>
              <p:nvPr/>
            </p:nvSpPr>
            <p:spPr>
              <a:xfrm>
                <a:off x="764208" y="3614351"/>
                <a:ext cx="1805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Outputs</a:t>
                </a:r>
                <a:r>
                  <a:rPr lang="en-US" sz="1800" b="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1487AD-1CF7-9279-F9AE-59900E173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08" y="3614351"/>
                <a:ext cx="1805997" cy="369332"/>
              </a:xfrm>
              <a:prstGeom prst="rect">
                <a:avLst/>
              </a:prstGeom>
              <a:blipFill>
                <a:blip r:embed="rId9"/>
                <a:stretch>
                  <a:fillRect l="-27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378E4098-A6F7-D2D0-A2A2-135B6D26631B}"/>
              </a:ext>
            </a:extLst>
          </p:cNvPr>
          <p:cNvSpPr txBox="1">
            <a:spLocks/>
          </p:cNvSpPr>
          <p:nvPr/>
        </p:nvSpPr>
        <p:spPr>
          <a:xfrm>
            <a:off x="7455687" y="0"/>
            <a:ext cx="39421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product protocol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295765-A5A5-4640-D441-604EFB6B15EF}"/>
              </a:ext>
            </a:extLst>
          </p:cNvPr>
          <p:cNvSpPr/>
          <p:nvPr/>
        </p:nvSpPr>
        <p:spPr>
          <a:xfrm>
            <a:off x="2292179" y="2051221"/>
            <a:ext cx="1050326" cy="1050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(explained in </a:t>
            </a:r>
            <a:r>
              <a:rPr lang="en-US" sz="1050" dirty="0" err="1"/>
              <a:t>prev</a:t>
            </a:r>
            <a:r>
              <a:rPr lang="en-US" sz="1050" dirty="0"/>
              <a:t> slides)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9BF905-467A-2948-7DD4-5992D882803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519957" y="1834292"/>
            <a:ext cx="772222" cy="28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DB1E1D-2902-373D-74FC-82B51621C07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42505" y="1846475"/>
            <a:ext cx="418068" cy="27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DDA527-C101-500B-D8FF-46FB6A8CC38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278347" y="3067564"/>
            <a:ext cx="471852" cy="515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35A9586-5847-9818-C06B-DE254A07A3DC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1667207" y="3067564"/>
            <a:ext cx="708141" cy="54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Graphic 66" descr="Male profile with solid fill">
            <a:extLst>
              <a:ext uri="{FF2B5EF4-FFF2-40B4-BE49-F238E27FC236}">
                <a16:creationId xmlns:a16="http://schemas.microsoft.com/office/drawing/2014/main" id="{FAA179F7-A7CC-BD04-E592-EE2ECF721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2396" y="2085202"/>
            <a:ext cx="914400" cy="914400"/>
          </a:xfrm>
          <a:prstGeom prst="rect">
            <a:avLst/>
          </a:prstGeom>
        </p:spPr>
      </p:pic>
      <p:pic>
        <p:nvPicPr>
          <p:cNvPr id="68" name="Graphic 67" descr="Female Profile with solid fill">
            <a:extLst>
              <a:ext uri="{FF2B5EF4-FFF2-40B4-BE49-F238E27FC236}">
                <a16:creationId xmlns:a16="http://schemas.microsoft.com/office/drawing/2014/main" id="{AC06B5E6-9475-D24E-188E-79AA0C37F0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5959" y="208520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C122B58-A651-1C63-E83C-66A4B247F7C5}"/>
                  </a:ext>
                </a:extLst>
              </p:cNvPr>
              <p:cNvSpPr txBox="1"/>
              <p:nvPr/>
            </p:nvSpPr>
            <p:spPr>
              <a:xfrm>
                <a:off x="7478045" y="1430979"/>
                <a:ext cx="15114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Inputs: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C122B58-A651-1C63-E83C-66A4B247F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045" y="1430979"/>
                <a:ext cx="1511498" cy="369332"/>
              </a:xfrm>
              <a:prstGeom prst="rect">
                <a:avLst/>
              </a:prstGeom>
              <a:blipFill>
                <a:blip r:embed="rId10"/>
                <a:stretch>
                  <a:fillRect l="-333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A89389C-ACDE-6463-06D4-1ABC772C2678}"/>
                  </a:ext>
                </a:extLst>
              </p:cNvPr>
              <p:cNvSpPr txBox="1"/>
              <p:nvPr/>
            </p:nvSpPr>
            <p:spPr>
              <a:xfrm>
                <a:off x="9949247" y="1430979"/>
                <a:ext cx="105032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A89389C-ACDE-6463-06D4-1ABC772C2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9247" y="1430979"/>
                <a:ext cx="1050326" cy="381515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B7FCFA3-3F98-F6C4-CF9F-12ABDB41A86A}"/>
                  </a:ext>
                </a:extLst>
              </p:cNvPr>
              <p:cNvSpPr txBox="1"/>
              <p:nvPr/>
            </p:nvSpPr>
            <p:spPr>
              <a:xfrm>
                <a:off x="10056264" y="3549478"/>
                <a:ext cx="815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B7FCFA3-3F98-F6C4-CF9F-12ABDB41A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264" y="3549478"/>
                <a:ext cx="8155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231B02-1E1B-90A7-DA90-F5401453B96A}"/>
                  </a:ext>
                </a:extLst>
              </p:cNvPr>
              <p:cNvSpPr txBox="1"/>
              <p:nvPr/>
            </p:nvSpPr>
            <p:spPr>
              <a:xfrm>
                <a:off x="7478045" y="3580370"/>
                <a:ext cx="1805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Outputs</a:t>
                </a:r>
                <a:r>
                  <a:rPr lang="en-US" sz="1800" b="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C231B02-1E1B-90A7-DA90-F5401453B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045" y="3580370"/>
                <a:ext cx="1805997" cy="369332"/>
              </a:xfrm>
              <a:prstGeom prst="rect">
                <a:avLst/>
              </a:prstGeom>
              <a:blipFill>
                <a:blip r:embed="rId13"/>
                <a:stretch>
                  <a:fillRect l="-2778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D5BA6E18-CB61-615E-9315-87F0819162F9}"/>
              </a:ext>
            </a:extLst>
          </p:cNvPr>
          <p:cNvSpPr/>
          <p:nvPr/>
        </p:nvSpPr>
        <p:spPr>
          <a:xfrm>
            <a:off x="9006016" y="2017240"/>
            <a:ext cx="1050326" cy="1050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(extra slides)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4173A8-E1E5-6946-719B-5224D69815DA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8233794" y="1800311"/>
            <a:ext cx="772222" cy="28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C637EBA-3C5A-F267-A638-28E4A9C95059}"/>
              </a:ext>
            </a:extLst>
          </p:cNvPr>
          <p:cNvCxnSpPr>
            <a:cxnSpLocks/>
            <a:stCxn id="70" idx="2"/>
          </p:cNvCxnSpPr>
          <p:nvPr/>
        </p:nvCxnSpPr>
        <p:spPr>
          <a:xfrm flipH="1">
            <a:off x="10056342" y="1812494"/>
            <a:ext cx="418068" cy="27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4108263-FEE3-6553-D7B4-5B3BA7883460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9992184" y="3033583"/>
            <a:ext cx="471852" cy="515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2798C-3BF2-0757-E942-7161014592A5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8381044" y="3033583"/>
            <a:ext cx="708141" cy="54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7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21" grpId="0" animBg="1"/>
      <p:bldP spid="69" grpId="0"/>
      <p:bldP spid="70" grpId="0"/>
      <p:bldP spid="71" grpId="0"/>
      <p:bldP spid="72" grpId="0"/>
      <p:bldP spid="7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5E6F4-997A-B76D-8438-4D215985676F}"/>
                  </a:ext>
                </a:extLst>
              </p:cNvPr>
              <p:cNvSpPr txBox="1"/>
              <p:nvPr/>
            </p:nvSpPr>
            <p:spPr>
              <a:xfrm>
                <a:off x="4761047" y="724757"/>
                <a:ext cx="26699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verify</a:t>
                </a:r>
                <a:r>
                  <a:rPr lang="en-US" sz="1800" b="0" dirty="0"/>
                  <a:t>: (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F5E6F4-997A-B76D-8438-4D215985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047" y="724757"/>
                <a:ext cx="2669906" cy="369332"/>
              </a:xfrm>
              <a:prstGeom prst="rect">
                <a:avLst/>
              </a:prstGeom>
              <a:blipFill>
                <a:blip r:embed="rId2"/>
                <a:stretch>
                  <a:fillRect l="-1415" t="-10345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8658340-EC88-87B3-8DA0-1773BE4C66CC}"/>
              </a:ext>
            </a:extLst>
          </p:cNvPr>
          <p:cNvSpPr txBox="1">
            <a:spLocks/>
          </p:cNvSpPr>
          <p:nvPr/>
        </p:nvSpPr>
        <p:spPr>
          <a:xfrm>
            <a:off x="595184" y="61784"/>
            <a:ext cx="11001632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Get other verified operations ‘for free’ by </a:t>
            </a:r>
            <a:r>
              <a:rPr lang="en-US" sz="2800" b="1" i="1" dirty="0"/>
              <a:t>composing</a:t>
            </a:r>
            <a:r>
              <a:rPr lang="en-US" sz="2800" b="1" dirty="0"/>
              <a:t> sum and product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924FD5-0A24-A25F-D885-00AE8F49EFFF}"/>
              </a:ext>
            </a:extLst>
          </p:cNvPr>
          <p:cNvSpPr/>
          <p:nvPr/>
        </p:nvSpPr>
        <p:spPr>
          <a:xfrm>
            <a:off x="5561887" y="1937094"/>
            <a:ext cx="1050326" cy="1050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B64FE2-FE66-973E-B8CB-0E129A8716EA}"/>
                  </a:ext>
                </a:extLst>
              </p:cNvPr>
              <p:cNvSpPr txBox="1"/>
              <p:nvPr/>
            </p:nvSpPr>
            <p:spPr>
              <a:xfrm>
                <a:off x="4584857" y="1375547"/>
                <a:ext cx="90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B64FE2-FE66-973E-B8CB-0E129A871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857" y="1375547"/>
                <a:ext cx="902889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B71219-49EB-8FB2-6489-9ACAD2CCFBDC}"/>
                  </a:ext>
                </a:extLst>
              </p:cNvPr>
              <p:cNvSpPr txBox="1"/>
              <p:nvPr/>
            </p:nvSpPr>
            <p:spPr>
              <a:xfrm>
                <a:off x="6623995" y="1375547"/>
                <a:ext cx="105032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4B71219-49EB-8FB2-6489-9ACAD2CCF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995" y="1375547"/>
                <a:ext cx="1050326" cy="381515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F401AA-255C-DE75-8462-4DE4E29E6FA4}"/>
                  </a:ext>
                </a:extLst>
              </p:cNvPr>
              <p:cNvSpPr txBox="1"/>
              <p:nvPr/>
            </p:nvSpPr>
            <p:spPr>
              <a:xfrm>
                <a:off x="6741386" y="3117850"/>
                <a:ext cx="815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F401AA-255C-DE75-8462-4DE4E29E6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386" y="3117850"/>
                <a:ext cx="81554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B3A847-92D4-3985-BB66-A8C40013C96A}"/>
                  </a:ext>
                </a:extLst>
              </p:cNvPr>
              <p:cNvSpPr txBox="1"/>
              <p:nvPr/>
            </p:nvSpPr>
            <p:spPr>
              <a:xfrm>
                <a:off x="4584856" y="3117850"/>
                <a:ext cx="90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B3A847-92D4-3985-BB66-A8C40013C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4856" y="3117850"/>
                <a:ext cx="9028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BDBB32-4755-699A-DC5D-BEE478A7F8BB}"/>
              </a:ext>
            </a:extLst>
          </p:cNvPr>
          <p:cNvSpPr/>
          <p:nvPr/>
        </p:nvSpPr>
        <p:spPr>
          <a:xfrm>
            <a:off x="5573669" y="4220576"/>
            <a:ext cx="1050326" cy="1050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B79CE1-D692-12F5-A3FA-4C6C890AD754}"/>
                  </a:ext>
                </a:extLst>
              </p:cNvPr>
              <p:cNvSpPr txBox="1"/>
              <p:nvPr/>
            </p:nvSpPr>
            <p:spPr>
              <a:xfrm>
                <a:off x="4463239" y="3678072"/>
                <a:ext cx="114612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B79CE1-D692-12F5-A3FA-4C6C890AD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239" y="3678072"/>
                <a:ext cx="1146121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977F5B-F933-0079-8ABD-0F45226F5FC5}"/>
                  </a:ext>
                </a:extLst>
              </p:cNvPr>
              <p:cNvSpPr txBox="1"/>
              <p:nvPr/>
            </p:nvSpPr>
            <p:spPr>
              <a:xfrm>
                <a:off x="6635777" y="3659029"/>
                <a:ext cx="105032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977F5B-F933-0079-8ABD-0F45226F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77" y="3659029"/>
                <a:ext cx="1050326" cy="381515"/>
              </a:xfrm>
              <a:prstGeom prst="rect">
                <a:avLst/>
              </a:prstGeom>
              <a:blipFill>
                <a:blip r:embed="rId8"/>
                <a:stretch>
                  <a:fillRect l="-2381" r="-9524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6AADB2-393C-D12F-BC91-E47CFD85F4E1}"/>
                  </a:ext>
                </a:extLst>
              </p:cNvPr>
              <p:cNvSpPr txBox="1"/>
              <p:nvPr/>
            </p:nvSpPr>
            <p:spPr>
              <a:xfrm>
                <a:off x="6753168" y="5401332"/>
                <a:ext cx="815544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6AADB2-393C-D12F-BC91-E47CFD85F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168" y="5401332"/>
                <a:ext cx="815544" cy="396006"/>
              </a:xfrm>
              <a:prstGeom prst="rect">
                <a:avLst/>
              </a:prstGeom>
              <a:blipFill>
                <a:blip r:embed="rId9"/>
                <a:stretch>
                  <a:fillRect r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4495E8-99C5-3E6A-A151-B27B4C6D2B21}"/>
                  </a:ext>
                </a:extLst>
              </p:cNvPr>
              <p:cNvSpPr txBox="1"/>
              <p:nvPr/>
            </p:nvSpPr>
            <p:spPr>
              <a:xfrm>
                <a:off x="4181348" y="5401332"/>
                <a:ext cx="13805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34495E8-99C5-3E6A-A151-B27B4C6D2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48" y="5401332"/>
                <a:ext cx="138053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7F00E0-71C2-AFDD-4804-422F2D286E3A}"/>
                  </a:ext>
                </a:extLst>
              </p:cNvPr>
              <p:cNvSpPr txBox="1"/>
              <p:nvPr/>
            </p:nvSpPr>
            <p:spPr>
              <a:xfrm>
                <a:off x="114526" y="1245986"/>
                <a:ext cx="41179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𝐶𝑜𝑚𝑚𝑖𝑡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𝐶𝑜𝑚𝑚𝑖𝑡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𝐶𝑜𝑚𝑚𝑖𝑡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97F00E0-71C2-AFDD-4804-422F2D286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6" y="1245986"/>
                <a:ext cx="4117985" cy="369332"/>
              </a:xfrm>
              <a:prstGeom prst="rect">
                <a:avLst/>
              </a:prstGeom>
              <a:blipFill>
                <a:blip r:embed="rId11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B85692-A6AD-94BA-D1CC-2D57CC56B574}"/>
                  </a:ext>
                </a:extLst>
              </p:cNvPr>
              <p:cNvSpPr txBox="1"/>
              <p:nvPr/>
            </p:nvSpPr>
            <p:spPr>
              <a:xfrm>
                <a:off x="9015510" y="1245986"/>
                <a:ext cx="11788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8B85692-A6AD-94BA-D1CC-2D57CC56B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5510" y="1245986"/>
                <a:ext cx="1178814" cy="369332"/>
              </a:xfrm>
              <a:prstGeom prst="rect">
                <a:avLst/>
              </a:prstGeom>
              <a:blipFill>
                <a:blip r:embed="rId12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Male profile with solid fill">
            <a:extLst>
              <a:ext uri="{FF2B5EF4-FFF2-40B4-BE49-F238E27FC236}">
                <a16:creationId xmlns:a16="http://schemas.microsoft.com/office/drawing/2014/main" id="{72F01A26-C3A1-DBAF-D980-FB4C46135A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7984" y="2003189"/>
            <a:ext cx="914400" cy="914400"/>
          </a:xfrm>
          <a:prstGeom prst="rect">
            <a:avLst/>
          </a:prstGeom>
        </p:spPr>
      </p:pic>
      <p:pic>
        <p:nvPicPr>
          <p:cNvPr id="21" name="Graphic 20" descr="Female Profile with solid fill">
            <a:extLst>
              <a:ext uri="{FF2B5EF4-FFF2-40B4-BE49-F238E27FC236}">
                <a16:creationId xmlns:a16="http://schemas.microsoft.com/office/drawing/2014/main" id="{D27634AD-3D6A-8CED-A252-56A3382F2C0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82416" y="2003189"/>
            <a:ext cx="914400" cy="9144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216A54-4EF4-04DF-8D78-1ECB7CD4DAB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036302" y="1744879"/>
            <a:ext cx="525585" cy="2645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88EB44-EEF4-BE47-05E9-827E3AF5AFF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612213" y="1757062"/>
            <a:ext cx="536945" cy="25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F41FFF-7AB8-4253-BB2E-A4BB9CFA827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591916" y="2902136"/>
            <a:ext cx="557242" cy="215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E2FBF7-E108-5B15-9BD9-A8EBF1D9D0C8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5036301" y="2902136"/>
            <a:ext cx="573059" cy="2157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B0B80C-D3D1-4223-B916-16EEFBCE22F2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036300" y="4047404"/>
            <a:ext cx="525587" cy="250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A91EAA-6764-519F-A4E1-C7993FFAF59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612213" y="4040544"/>
            <a:ext cx="548727" cy="257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6B35A7-1929-D726-D8A6-8081E72F5F8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623995" y="5241655"/>
            <a:ext cx="536945" cy="159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C00A45A-7A23-96EB-E258-24434A32E3B6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4871618" y="5241655"/>
            <a:ext cx="737741" cy="159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1D2ED4-8D69-27DD-FF75-6A1849D702E4}"/>
              </a:ext>
            </a:extLst>
          </p:cNvPr>
          <p:cNvCxnSpPr>
            <a:cxnSpLocks/>
          </p:cNvCxnSpPr>
          <p:nvPr/>
        </p:nvCxnSpPr>
        <p:spPr>
          <a:xfrm>
            <a:off x="4584856" y="6258151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FCBB1D-D5C7-1F9D-8570-7A3BD0074E45}"/>
                  </a:ext>
                </a:extLst>
              </p:cNvPr>
              <p:cNvSpPr txBox="1"/>
              <p:nvPr/>
            </p:nvSpPr>
            <p:spPr>
              <a:xfrm>
                <a:off x="5423522" y="5888819"/>
                <a:ext cx="14304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AFCBB1D-D5C7-1F9D-8570-7A3BD0074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522" y="5888819"/>
                <a:ext cx="14304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296E079-08D9-165D-7324-B6EA97F3446C}"/>
                  </a:ext>
                </a:extLst>
              </p:cNvPr>
              <p:cNvSpPr txBox="1"/>
              <p:nvPr/>
            </p:nvSpPr>
            <p:spPr>
              <a:xfrm>
                <a:off x="7626397" y="6066253"/>
                <a:ext cx="3214567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𝑉𝑒𝑟𝑖𝑓𝑦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296E079-08D9-165D-7324-B6EA97F34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397" y="6066253"/>
                <a:ext cx="3214567" cy="396006"/>
              </a:xfrm>
              <a:prstGeom prst="rect">
                <a:avLst/>
              </a:prstGeom>
              <a:blipFill>
                <a:blip r:embed="rId1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6F3BB503-386D-F724-42BF-306E34967DA2}"/>
              </a:ext>
            </a:extLst>
          </p:cNvPr>
          <p:cNvSpPr txBox="1"/>
          <p:nvPr/>
        </p:nvSpPr>
        <p:spPr>
          <a:xfrm>
            <a:off x="2993249" y="5952194"/>
            <a:ext cx="1430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“open”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8D2CB98-1902-91F3-52EB-452D2790ABA1}"/>
              </a:ext>
            </a:extLst>
          </p:cNvPr>
          <p:cNvCxnSpPr>
            <a:cxnSpLocks/>
          </p:cNvCxnSpPr>
          <p:nvPr/>
        </p:nvCxnSpPr>
        <p:spPr>
          <a:xfrm>
            <a:off x="-118565" y="5888819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ular Callout 75">
            <a:extLst>
              <a:ext uri="{FF2B5EF4-FFF2-40B4-BE49-F238E27FC236}">
                <a16:creationId xmlns:a16="http://schemas.microsoft.com/office/drawing/2014/main" id="{41AC081A-D4EE-06B0-A70D-AD5C934D5E59}"/>
              </a:ext>
            </a:extLst>
          </p:cNvPr>
          <p:cNvSpPr/>
          <p:nvPr/>
        </p:nvSpPr>
        <p:spPr>
          <a:xfrm>
            <a:off x="7823202" y="3446410"/>
            <a:ext cx="2375980" cy="871528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functions can we verify this way?</a:t>
            </a:r>
          </a:p>
        </p:txBody>
      </p:sp>
      <p:sp>
        <p:nvSpPr>
          <p:cNvPr id="77" name="Rectangular Callout 76">
            <a:extLst>
              <a:ext uri="{FF2B5EF4-FFF2-40B4-BE49-F238E27FC236}">
                <a16:creationId xmlns:a16="http://schemas.microsoft.com/office/drawing/2014/main" id="{A65AB59C-7674-0DEC-3350-E3D561DCBAD8}"/>
              </a:ext>
            </a:extLst>
          </p:cNvPr>
          <p:cNvSpPr/>
          <p:nvPr/>
        </p:nvSpPr>
        <p:spPr>
          <a:xfrm>
            <a:off x="9909847" y="4203613"/>
            <a:ext cx="2244679" cy="1345557"/>
          </a:xfrm>
          <a:prstGeom prst="wedge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all computable functions (!)</a:t>
            </a:r>
          </a:p>
        </p:txBody>
      </p:sp>
    </p:spTree>
    <p:extLst>
      <p:ext uri="{BB962C8B-B14F-4D97-AF65-F5344CB8AC3E}">
        <p14:creationId xmlns:p14="http://schemas.microsoft.com/office/powerpoint/2010/main" val="418867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/>
      <p:bldP spid="9" grpId="0"/>
      <p:bldP spid="10" grpId="0"/>
      <p:bldP spid="11" grpId="0"/>
      <p:bldP spid="12" grpId="0" animBg="1"/>
      <p:bldP spid="13" grpId="0"/>
      <p:bldP spid="14" grpId="0"/>
      <p:bldP spid="15" grpId="0"/>
      <p:bldP spid="16" grpId="0"/>
      <p:bldP spid="17" grpId="0"/>
      <p:bldP spid="19" grpId="0"/>
      <p:bldP spid="72" grpId="0"/>
      <p:bldP spid="73" grpId="0"/>
      <p:bldP spid="74" grpId="0"/>
      <p:bldP spid="76" grpId="0" animBg="1"/>
      <p:bldP spid="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DC58-5FA7-16A4-2CB7-E08B17AA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C0BEA62-C927-127D-82B9-56C2E02916D4}"/>
              </a:ext>
            </a:extLst>
          </p:cNvPr>
          <p:cNvSpPr/>
          <p:nvPr/>
        </p:nvSpPr>
        <p:spPr>
          <a:xfrm>
            <a:off x="7859441" y="3828192"/>
            <a:ext cx="3340188" cy="82787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73876-0D58-EF3C-8011-E9AC8059FF29}"/>
              </a:ext>
            </a:extLst>
          </p:cNvPr>
          <p:cNvSpPr/>
          <p:nvPr/>
        </p:nvSpPr>
        <p:spPr>
          <a:xfrm>
            <a:off x="1251883" y="3151825"/>
            <a:ext cx="6445927" cy="6234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A37A9-4640-7E7E-56A6-7793D324BEEA}"/>
              </a:ext>
            </a:extLst>
          </p:cNvPr>
          <p:cNvSpPr/>
          <p:nvPr/>
        </p:nvSpPr>
        <p:spPr>
          <a:xfrm>
            <a:off x="1251883" y="1344126"/>
            <a:ext cx="6445927" cy="1026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1EF7D-5E08-8E13-E3ED-3870CC46D54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48813" y="863614"/>
                <a:ext cx="5181600" cy="559632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0,1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</a:t>
                </a:r>
                <a:r>
                  <a:rPr lang="en-US" sz="1800" dirty="0"/>
                  <a:t>(flip a coin)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𝐶𝑜𝑚𝑚𝑖𝑡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 send commitment</a:t>
                </a:r>
              </a:p>
              <a:p>
                <a:pPr marL="0" indent="0">
                  <a:buNone/>
                </a:pPr>
                <a:endParaRPr lang="en-US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6"/>
                </a:pPr>
                <a:r>
                  <a:rPr lang="en-US" dirty="0"/>
                  <a:t>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 startAt="8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8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B1EF7D-5E08-8E13-E3ED-3870CC46D5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48813" y="863614"/>
                <a:ext cx="5181600" cy="5596328"/>
              </a:xfrm>
              <a:blipFill>
                <a:blip r:embed="rId2"/>
                <a:stretch>
                  <a:fillRect l="-2689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CE40377-7E52-C3B2-55F7-A1840B56CD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859441" y="1017225"/>
                <a:ext cx="3340187" cy="4351338"/>
              </a:xfrm>
            </p:spPr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{0,1}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dirty="0"/>
                  <a:t>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 startAt="4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7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𝑉𝑒𝑟𝑖𝑓𝑦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,  abort if 0</a:t>
                </a:r>
              </a:p>
              <a:p>
                <a:pPr marL="514350" indent="-514350">
                  <a:buFont typeface="+mj-lt"/>
                  <a:buAutoNum type="arabicPeriod" startAt="7"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CE40377-7E52-C3B2-55F7-A1840B56CD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859441" y="1017225"/>
                <a:ext cx="3340187" cy="4351338"/>
              </a:xfrm>
              <a:blipFill>
                <a:blip r:embed="rId3"/>
                <a:stretch>
                  <a:fillRect l="-3788" r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27FC4091-5B18-998F-5040-64D0D74E4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728870"/>
            <a:ext cx="914400" cy="914400"/>
          </a:xfrm>
          <a:prstGeom prst="rect">
            <a:avLst/>
          </a:prstGeom>
        </p:spPr>
      </p:pic>
      <p:pic>
        <p:nvPicPr>
          <p:cNvPr id="7" name="Graphic 6" descr="Female Profile with solid fill">
            <a:extLst>
              <a:ext uri="{FF2B5EF4-FFF2-40B4-BE49-F238E27FC236}">
                <a16:creationId xmlns:a16="http://schemas.microsoft.com/office/drawing/2014/main" id="{4C30E194-EF22-E68C-B2CB-C4BF415767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32698" y="748725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8E408B-BF6F-8951-CCBB-7A831DF5E399}"/>
              </a:ext>
            </a:extLst>
          </p:cNvPr>
          <p:cNvCxnSpPr>
            <a:cxnSpLocks/>
          </p:cNvCxnSpPr>
          <p:nvPr/>
        </p:nvCxnSpPr>
        <p:spPr>
          <a:xfrm>
            <a:off x="4655820" y="2168913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2BAD93-E1AA-47B5-E2D1-A8FBB991EA82}"/>
                  </a:ext>
                </a:extLst>
              </p:cNvPr>
              <p:cNvSpPr txBox="1"/>
              <p:nvPr/>
            </p:nvSpPr>
            <p:spPr>
              <a:xfrm>
                <a:off x="5810836" y="1775792"/>
                <a:ext cx="911469" cy="393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2BAD93-E1AA-47B5-E2D1-A8FBB991E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836" y="1775792"/>
                <a:ext cx="911469" cy="3931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B6838D-AD66-F264-4BDB-CE8EF04E31C0}"/>
              </a:ext>
            </a:extLst>
          </p:cNvPr>
          <p:cNvCxnSpPr>
            <a:cxnSpLocks/>
          </p:cNvCxnSpPr>
          <p:nvPr/>
        </p:nvCxnSpPr>
        <p:spPr>
          <a:xfrm flipH="1">
            <a:off x="4655820" y="3093345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2F9EEE-B13E-E2EA-6344-0E9596F4B1E8}"/>
                  </a:ext>
                </a:extLst>
              </p:cNvPr>
              <p:cNvSpPr txBox="1"/>
              <p:nvPr/>
            </p:nvSpPr>
            <p:spPr>
              <a:xfrm>
                <a:off x="5913119" y="2724012"/>
                <a:ext cx="7069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2F9EEE-B13E-E2EA-6344-0E9596F4B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119" y="2724012"/>
                <a:ext cx="70690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1CE593-8652-AA60-5C15-1A0F2B0ED015}"/>
              </a:ext>
            </a:extLst>
          </p:cNvPr>
          <p:cNvCxnSpPr>
            <a:cxnSpLocks/>
          </p:cNvCxnSpPr>
          <p:nvPr/>
        </p:nvCxnSpPr>
        <p:spPr>
          <a:xfrm>
            <a:off x="4655820" y="3562226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9C72AE-0926-E015-FD21-772E5D4556C6}"/>
                  </a:ext>
                </a:extLst>
              </p:cNvPr>
              <p:cNvSpPr txBox="1"/>
              <p:nvPr/>
            </p:nvSpPr>
            <p:spPr>
              <a:xfrm>
                <a:off x="5870916" y="3192894"/>
                <a:ext cx="7913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49C72AE-0926-E015-FD21-772E5D455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16" y="3192894"/>
                <a:ext cx="79130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532284EB-511B-E145-2F9C-05D4CA7A3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51" y="-32242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verified coin flipping using Cryptographic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A2C38-D057-B8D6-BE45-6D3C3D59FB80}"/>
                  </a:ext>
                </a:extLst>
              </p:cNvPr>
              <p:cNvSpPr txBox="1"/>
              <p:nvPr/>
            </p:nvSpPr>
            <p:spPr>
              <a:xfrm>
                <a:off x="4553724" y="4869115"/>
                <a:ext cx="354527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A2C38-D057-B8D6-BE45-6D3C3D59F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724" y="4869115"/>
                <a:ext cx="3545271" cy="12003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Bent-Up Arrow 15">
            <a:extLst>
              <a:ext uri="{FF2B5EF4-FFF2-40B4-BE49-F238E27FC236}">
                <a16:creationId xmlns:a16="http://schemas.microsoft.com/office/drawing/2014/main" id="{0501216A-A2FC-C661-B75F-BF3A6FCEBCAF}"/>
              </a:ext>
            </a:extLst>
          </p:cNvPr>
          <p:cNvSpPr/>
          <p:nvPr/>
        </p:nvSpPr>
        <p:spPr>
          <a:xfrm rot="5400000">
            <a:off x="4048888" y="5428570"/>
            <a:ext cx="567344" cy="58309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8694C-4E06-9E0E-91E8-7B9DCFB8EF09}"/>
              </a:ext>
            </a:extLst>
          </p:cNvPr>
          <p:cNvSpPr txBox="1"/>
          <p:nvPr/>
        </p:nvSpPr>
        <p:spPr>
          <a:xfrm>
            <a:off x="2693378" y="6203507"/>
            <a:ext cx="7136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Even if Alice OR Bob tries to disrupt the outcome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40C985-7100-5F48-24ED-F9DBFE93795B}"/>
              </a:ext>
            </a:extLst>
          </p:cNvPr>
          <p:cNvSpPr txBox="1"/>
          <p:nvPr/>
        </p:nvSpPr>
        <p:spPr>
          <a:xfrm>
            <a:off x="167592" y="6209414"/>
            <a:ext cx="21685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“Soundness”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131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86C4298-013B-D111-4008-0655C65CDC98}"/>
              </a:ext>
            </a:extLst>
          </p:cNvPr>
          <p:cNvSpPr txBox="1">
            <a:spLocks/>
          </p:cNvSpPr>
          <p:nvPr/>
        </p:nvSpPr>
        <p:spPr>
          <a:xfrm>
            <a:off x="595184" y="61784"/>
            <a:ext cx="11001632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verify any computable function by </a:t>
            </a:r>
            <a:r>
              <a:rPr lang="en-US" sz="2800" b="1" i="1" dirty="0"/>
              <a:t>composing</a:t>
            </a:r>
            <a:r>
              <a:rPr lang="en-US" sz="2800" b="1" dirty="0"/>
              <a:t> sum and product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037EE40-7BBA-C1B2-DE94-8264D18CC27E}"/>
              </a:ext>
            </a:extLst>
          </p:cNvPr>
          <p:cNvSpPr/>
          <p:nvPr/>
        </p:nvSpPr>
        <p:spPr>
          <a:xfrm>
            <a:off x="1548464" y="2014183"/>
            <a:ext cx="1050326" cy="1050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1590FC-7577-1387-73A9-3859795FB0AD}"/>
              </a:ext>
            </a:extLst>
          </p:cNvPr>
          <p:cNvSpPr/>
          <p:nvPr/>
        </p:nvSpPr>
        <p:spPr>
          <a:xfrm>
            <a:off x="4825595" y="2014182"/>
            <a:ext cx="1050326" cy="1050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911D0-AA7A-F2E4-DC48-57C33E1507EF}"/>
                  </a:ext>
                </a:extLst>
              </p:cNvPr>
              <p:cNvSpPr txBox="1"/>
              <p:nvPr/>
            </p:nvSpPr>
            <p:spPr>
              <a:xfrm>
                <a:off x="499415" y="3406012"/>
                <a:ext cx="31484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 ≡</m:t>
                    </m:r>
                  </m:oMath>
                </a14:m>
                <a:r>
                  <a:rPr lang="en-US" dirty="0"/>
                  <a:t> addition mod 2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aka exclusive OR   “XOR”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E911D0-AA7A-F2E4-DC48-57C33E150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15" y="3406012"/>
                <a:ext cx="3148426" cy="923330"/>
              </a:xfrm>
              <a:prstGeom prst="rect">
                <a:avLst/>
              </a:prstGeom>
              <a:blipFill>
                <a:blip r:embed="rId2"/>
                <a:stretch>
                  <a:fillRect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49F51D-E652-8786-5EDD-F6FE22C1D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65" y="4400485"/>
            <a:ext cx="1307725" cy="219962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3C4EC7-2F78-E0D5-30AD-9A8A6B30AA3E}"/>
                  </a:ext>
                </a:extLst>
              </p:cNvPr>
              <p:cNvSpPr txBox="1"/>
              <p:nvPr/>
            </p:nvSpPr>
            <p:spPr>
              <a:xfrm>
                <a:off x="3647841" y="3406011"/>
                <a:ext cx="31484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≡</m:t>
                    </m:r>
                  </m:oMath>
                </a14:m>
                <a:r>
                  <a:rPr lang="en-US" dirty="0"/>
                  <a:t> multiplication mod 2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aka AND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93C4EC7-2F78-E0D5-30AD-9A8A6B30A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841" y="3406011"/>
                <a:ext cx="3148426" cy="923330"/>
              </a:xfrm>
              <a:prstGeom prst="rect">
                <a:avLst/>
              </a:prstGeom>
              <a:blipFill>
                <a:blip r:embed="rId4"/>
                <a:stretch>
                  <a:fillRect t="-411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15F4780-7028-69D9-BDD2-25E9FBC5F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196" y="4400484"/>
            <a:ext cx="1307725" cy="21996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B6D861-0BCE-40F3-D4D2-1C72728B594A}"/>
              </a:ext>
            </a:extLst>
          </p:cNvPr>
          <p:cNvSpPr txBox="1"/>
          <p:nvPr/>
        </p:nvSpPr>
        <p:spPr>
          <a:xfrm>
            <a:off x="8271705" y="1020650"/>
            <a:ext cx="3148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{AND, XOR, TRUE} is </a:t>
            </a:r>
            <a:r>
              <a:rPr lang="en-US" sz="2400" i="1" dirty="0"/>
              <a:t>functionally complete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8A168A-8A38-45A6-7018-273A7BFC3B30}"/>
              </a:ext>
            </a:extLst>
          </p:cNvPr>
          <p:cNvSpPr txBox="1"/>
          <p:nvPr/>
        </p:nvSpPr>
        <p:spPr>
          <a:xfrm>
            <a:off x="7900113" y="1954569"/>
            <a:ext cx="3891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any Boolean function can be derived from a Circuit composed of these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50AB1E-BE71-F544-8E05-97E6D262F907}"/>
                  </a:ext>
                </a:extLst>
              </p:cNvPr>
              <p:cNvSpPr txBox="1"/>
              <p:nvPr/>
            </p:nvSpPr>
            <p:spPr>
              <a:xfrm>
                <a:off x="7312633" y="3044952"/>
                <a:ext cx="116608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50AB1E-BE71-F544-8E05-97E6D262F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2633" y="3044952"/>
                <a:ext cx="1166088" cy="553998"/>
              </a:xfrm>
              <a:prstGeom prst="rect">
                <a:avLst/>
              </a:prstGeom>
              <a:blipFill>
                <a:blip r:embed="rId6"/>
                <a:stretch>
                  <a:fillRect l="-8696" t="-2273" r="-1413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9E9E56-92D7-7C1F-60E2-5F0460DCCA40}"/>
                  </a:ext>
                </a:extLst>
              </p:cNvPr>
              <p:cNvSpPr txBox="1"/>
              <p:nvPr/>
            </p:nvSpPr>
            <p:spPr>
              <a:xfrm>
                <a:off x="9203640" y="3037406"/>
                <a:ext cx="224676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𝐶𝑖𝑟𝑐𝑢𝑖𝑡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9E9E56-92D7-7C1F-60E2-5F0460DCC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640" y="3037406"/>
                <a:ext cx="2246769" cy="553998"/>
              </a:xfrm>
              <a:prstGeom prst="rect">
                <a:avLst/>
              </a:prstGeom>
              <a:blipFill>
                <a:blip r:embed="rId7"/>
                <a:stretch>
                  <a:fillRect l="-3371" t="-2273" r="-6742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2A89BC-0E92-A4B5-CDC1-6EFB553C296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8478721" y="3314405"/>
            <a:ext cx="724919" cy="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372586C-5E51-3AD6-D781-73DA9BF47547}"/>
              </a:ext>
            </a:extLst>
          </p:cNvPr>
          <p:cNvSpPr/>
          <p:nvPr/>
        </p:nvSpPr>
        <p:spPr>
          <a:xfrm>
            <a:off x="8635879" y="3958209"/>
            <a:ext cx="438185" cy="426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A4FA428-561A-CC93-4DA3-1F6211FD0F99}"/>
              </a:ext>
            </a:extLst>
          </p:cNvPr>
          <p:cNvSpPr/>
          <p:nvPr/>
        </p:nvSpPr>
        <p:spPr>
          <a:xfrm>
            <a:off x="9308408" y="5250025"/>
            <a:ext cx="438185" cy="426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DC4811-DB6F-5EE6-ED55-ED7A5F3F826E}"/>
                  </a:ext>
                </a:extLst>
              </p:cNvPr>
              <p:cNvSpPr txBox="1"/>
              <p:nvPr/>
            </p:nvSpPr>
            <p:spPr>
              <a:xfrm>
                <a:off x="7956610" y="3875949"/>
                <a:ext cx="438185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DC4811-DB6F-5EE6-ED55-ED7A5F3F8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610" y="3875949"/>
                <a:ext cx="438185" cy="20313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0BA0F55-1B9D-0FDD-54F6-750E883D83C0}"/>
              </a:ext>
            </a:extLst>
          </p:cNvPr>
          <p:cNvSpPr/>
          <p:nvPr/>
        </p:nvSpPr>
        <p:spPr>
          <a:xfrm>
            <a:off x="9308409" y="4468820"/>
            <a:ext cx="438185" cy="426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E720C65-97BD-9D5A-07AB-3688D1295D02}"/>
              </a:ext>
            </a:extLst>
          </p:cNvPr>
          <p:cNvSpPr/>
          <p:nvPr/>
        </p:nvSpPr>
        <p:spPr>
          <a:xfrm>
            <a:off x="10121595" y="4871789"/>
            <a:ext cx="438185" cy="426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*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9E71CF-428D-3D3A-BC39-0548474BCFC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344070" y="4002092"/>
            <a:ext cx="291809" cy="1692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E7A18E-A4AF-D60E-5303-D8B48FA69E43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8344070" y="4171311"/>
            <a:ext cx="291809" cy="21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03B9C28-9EDC-4E76-8D22-00AD6A3D3EE3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9074064" y="4171311"/>
            <a:ext cx="234345" cy="510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2E0140-FEFD-E4F4-67B0-26AC631DD45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8344070" y="4621536"/>
            <a:ext cx="964339" cy="603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5D86F0-AF4B-98F9-2C6B-30E16D09FD25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8335225" y="5463127"/>
            <a:ext cx="973183" cy="21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45A69B3-5D5B-17DA-25E7-BC105512AC72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335225" y="5192533"/>
            <a:ext cx="973183" cy="270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ED095B-6F8F-517E-9014-4237D257CA33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V="1">
            <a:off x="9746593" y="5084891"/>
            <a:ext cx="375002" cy="378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11148B4-36EC-6899-F41C-D6B6905132C0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9746594" y="4681922"/>
            <a:ext cx="375001" cy="402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537B312-2578-A888-1B05-2C85BC79F3FC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559780" y="5084891"/>
            <a:ext cx="5363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770E93-DD3F-BDF7-B394-F3F4822BBFC1}"/>
                  </a:ext>
                </a:extLst>
              </p:cNvPr>
              <p:cNvSpPr txBox="1"/>
              <p:nvPr/>
            </p:nvSpPr>
            <p:spPr>
              <a:xfrm>
                <a:off x="10997965" y="4883406"/>
                <a:ext cx="598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D770E93-DD3F-BDF7-B394-F3F4822BB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7965" y="4883406"/>
                <a:ext cx="5988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B1ED29-32B6-A335-B224-63F563ED2EC2}"/>
                  </a:ext>
                </a:extLst>
              </p:cNvPr>
              <p:cNvSpPr txBox="1"/>
              <p:nvPr/>
            </p:nvSpPr>
            <p:spPr>
              <a:xfrm>
                <a:off x="8489974" y="5997312"/>
                <a:ext cx="247433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𝐶𝑖𝑟𝑐𝑢𝑖𝑡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B1ED29-32B6-A335-B224-63F563ED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974" y="5997312"/>
                <a:ext cx="2474331" cy="762966"/>
              </a:xfrm>
              <a:prstGeom prst="rect">
                <a:avLst/>
              </a:prstGeom>
              <a:blipFill>
                <a:blip r:embed="rId10"/>
                <a:stretch>
                  <a:fillRect l="-4082" r="-2551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83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  <p:bldP spid="13" grpId="0"/>
      <p:bldP spid="14" grpId="0"/>
      <p:bldP spid="15" grpId="0"/>
      <p:bldP spid="21" grpId="0" animBg="1"/>
      <p:bldP spid="22" grpId="0" animBg="1"/>
      <p:bldP spid="24" grpId="0"/>
      <p:bldP spid="25" grpId="0" animBg="1"/>
      <p:bldP spid="26" grpId="0" animBg="1"/>
      <p:bldP spid="57" grpId="0"/>
      <p:bldP spid="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6F59-420A-A389-AAE1-3EBB91BFB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B7E109D5-5832-088B-3DAF-4EAC13D02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606" y="3139539"/>
            <a:ext cx="914400" cy="914400"/>
          </a:xfrm>
          <a:prstGeom prst="rect">
            <a:avLst/>
          </a:prstGeom>
        </p:spPr>
      </p:pic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A9E3C29F-076A-ECB8-8B56-B4F1C86814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5994" y="3139539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09546-7905-3CFA-FF43-CB51A4BE952A}"/>
                  </a:ext>
                </a:extLst>
              </p:cNvPr>
              <p:cNvSpPr txBox="1"/>
              <p:nvPr/>
            </p:nvSpPr>
            <p:spPr>
              <a:xfrm>
                <a:off x="6096000" y="799025"/>
                <a:ext cx="8759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909546-7905-3CFA-FF43-CB51A4BE9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799025"/>
                <a:ext cx="875944" cy="553998"/>
              </a:xfrm>
              <a:prstGeom prst="rect">
                <a:avLst/>
              </a:prstGeom>
              <a:blipFill>
                <a:blip r:embed="rId6"/>
                <a:stretch>
                  <a:fillRect l="-18571" r="-1714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DEFBE3-B402-25BD-A3E9-C02245E8231B}"/>
                  </a:ext>
                </a:extLst>
              </p:cNvPr>
              <p:cNvSpPr txBox="1"/>
              <p:nvPr/>
            </p:nvSpPr>
            <p:spPr>
              <a:xfrm>
                <a:off x="2201153" y="2950408"/>
                <a:ext cx="35468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b="0" dirty="0"/>
                  <a:t>Input: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DEFBE3-B402-25BD-A3E9-C02245E82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153" y="2950408"/>
                <a:ext cx="3546869" cy="461665"/>
              </a:xfrm>
              <a:prstGeom prst="rect">
                <a:avLst/>
              </a:prstGeom>
              <a:blipFill>
                <a:blip r:embed="rId7"/>
                <a:stretch>
                  <a:fillRect l="-2857" t="-10811" r="-357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34C36C80-636B-368B-CAA4-D79975D5CD54}"/>
              </a:ext>
            </a:extLst>
          </p:cNvPr>
          <p:cNvSpPr txBox="1">
            <a:spLocks/>
          </p:cNvSpPr>
          <p:nvPr/>
        </p:nvSpPr>
        <p:spPr>
          <a:xfrm>
            <a:off x="205739" y="-42653"/>
            <a:ext cx="11001632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General Zero-Knowledge Proofs via Verified Circuit Evaluation</a:t>
            </a:r>
            <a:endParaRPr lang="en-US" sz="20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A28D60-B0AC-EF06-4C43-87D759B2C43F}"/>
                  </a:ext>
                </a:extLst>
              </p:cNvPr>
              <p:cNvSpPr txBox="1"/>
              <p:nvPr/>
            </p:nvSpPr>
            <p:spPr>
              <a:xfrm>
                <a:off x="5546041" y="2010266"/>
                <a:ext cx="1975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𝐶𝑖𝑟𝑐𝑢𝑖𝑡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BA28D60-B0AC-EF06-4C43-87D759B2C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041" y="2010266"/>
                <a:ext cx="1975862" cy="553998"/>
              </a:xfrm>
              <a:prstGeom prst="rect">
                <a:avLst/>
              </a:prstGeom>
              <a:blipFill>
                <a:blip r:embed="rId8"/>
                <a:stretch>
                  <a:fillRect l="-7643" t="-2222" r="-764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E4B138-CB85-1017-5545-59AF712F07DB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6533972" y="1353023"/>
            <a:ext cx="0" cy="657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1E6F5F-704B-63E7-EEC4-020F7E20374F}"/>
              </a:ext>
            </a:extLst>
          </p:cNvPr>
          <p:cNvSpPr txBox="1"/>
          <p:nvPr/>
        </p:nvSpPr>
        <p:spPr>
          <a:xfrm>
            <a:off x="6533972" y="1489460"/>
            <a:ext cx="121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(compiler)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0498B-67A3-E98A-695E-335981C861EB}"/>
              </a:ext>
            </a:extLst>
          </p:cNvPr>
          <p:cNvSpPr txBox="1"/>
          <p:nvPr/>
        </p:nvSpPr>
        <p:spPr>
          <a:xfrm>
            <a:off x="247206" y="34120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BC4E0E-875B-19E1-4FC8-5E9172E94656}"/>
              </a:ext>
            </a:extLst>
          </p:cNvPr>
          <p:cNvSpPr txBox="1"/>
          <p:nvPr/>
        </p:nvSpPr>
        <p:spPr>
          <a:xfrm>
            <a:off x="11030394" y="341207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Verifier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1891A2-CD95-C383-05B8-DF842A90E8B7}"/>
                  </a:ext>
                </a:extLst>
              </p:cNvPr>
              <p:cNvSpPr txBox="1"/>
              <p:nvPr/>
            </p:nvSpPr>
            <p:spPr>
              <a:xfrm>
                <a:off x="2201153" y="3385641"/>
                <a:ext cx="35468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1891A2-CD95-C383-05B8-DF842A90E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153" y="3385641"/>
                <a:ext cx="3546869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059204-CD28-0A1C-BBE9-4E2543F7450E}"/>
                  </a:ext>
                </a:extLst>
              </p:cNvPr>
              <p:cNvSpPr txBox="1"/>
              <p:nvPr/>
            </p:nvSpPr>
            <p:spPr>
              <a:xfrm>
                <a:off x="8108511" y="3357066"/>
                <a:ext cx="2186165" cy="507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059204-CD28-0A1C-BBE9-4E2543F74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511" y="3357066"/>
                <a:ext cx="2186165" cy="507960"/>
              </a:xfrm>
              <a:prstGeom prst="rect">
                <a:avLst/>
              </a:prstGeom>
              <a:blipFill>
                <a:blip r:embed="rId10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CBCC2110-3FC7-42E4-8B86-65CAA438DC99}"/>
              </a:ext>
            </a:extLst>
          </p:cNvPr>
          <p:cNvGrpSpPr/>
          <p:nvPr/>
        </p:nvGrpSpPr>
        <p:grpSpPr>
          <a:xfrm>
            <a:off x="3846457" y="3919513"/>
            <a:ext cx="5387223" cy="1308050"/>
            <a:chOff x="3721608" y="4184143"/>
            <a:chExt cx="5387223" cy="13080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FC4DB55-E90D-53A9-85E0-F6EA4937188A}"/>
                    </a:ext>
                  </a:extLst>
                </p:cNvPr>
                <p:cNvSpPr txBox="1"/>
                <p:nvPr/>
              </p:nvSpPr>
              <p:spPr>
                <a:xfrm>
                  <a:off x="3721608" y="4184143"/>
                  <a:ext cx="5387223" cy="13080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∀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𝑔𝑎𝑡𝑒𝑠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𝐶𝑖𝑟𝑐𝑢𝑖𝑡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(⋅)</m:t>
                        </m:r>
                      </m:oMath>
                    </m:oMathPara>
                  </a14:m>
                  <a:endParaRPr lang="en-US" sz="2400" dirty="0"/>
                </a:p>
                <a:p>
                  <a:endParaRPr lang="en-US" sz="400" dirty="0"/>
                </a:p>
                <a:p>
                  <a:r>
                    <a:rPr lang="en-US" dirty="0"/>
                    <a:t>evaluate verified           (if G is an XOR gate)</a:t>
                  </a:r>
                </a:p>
                <a:p>
                  <a:endParaRPr lang="en-US" sz="400" dirty="0"/>
                </a:p>
                <a:p>
                  <a:r>
                    <a:rPr lang="en-US" dirty="0"/>
                    <a:t>or                                         (if G is an AND gate)</a:t>
                  </a:r>
                </a:p>
                <a:p>
                  <a:endParaRPr lang="en-US" sz="500" dirty="0"/>
                </a:p>
                <a:p>
                  <a:r>
                    <a:rPr lang="en-US" sz="1200" i="1" dirty="0"/>
                    <a:t>				(w/ appropriate inputs)</a:t>
                  </a: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FC4DB55-E90D-53A9-85E0-F6EA493718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1608" y="4184143"/>
                  <a:ext cx="5387223" cy="1308050"/>
                </a:xfrm>
                <a:prstGeom prst="rect">
                  <a:avLst/>
                </a:prstGeom>
                <a:blipFill>
                  <a:blip r:embed="rId11"/>
                  <a:stretch>
                    <a:fillRect l="-2582" t="-2885" b="-67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85A28CB-5C09-B0E8-8816-A092A5EAF958}"/>
                </a:ext>
              </a:extLst>
            </p:cNvPr>
            <p:cNvSpPr/>
            <p:nvPr/>
          </p:nvSpPr>
          <p:spPr>
            <a:xfrm>
              <a:off x="5415390" y="4558789"/>
              <a:ext cx="332632" cy="3083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+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0A847472-E519-32C2-FF89-7B0E79353F0B}"/>
                </a:ext>
              </a:extLst>
            </p:cNvPr>
            <p:cNvSpPr/>
            <p:nvPr/>
          </p:nvSpPr>
          <p:spPr>
            <a:xfrm>
              <a:off x="5415390" y="4916075"/>
              <a:ext cx="332632" cy="30830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*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3FC54E-5897-3874-85BC-9EC5D1DF528D}"/>
              </a:ext>
            </a:extLst>
          </p:cNvPr>
          <p:cNvCxnSpPr>
            <a:cxnSpLocks/>
          </p:cNvCxnSpPr>
          <p:nvPr/>
        </p:nvCxnSpPr>
        <p:spPr>
          <a:xfrm>
            <a:off x="4584856" y="6258151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B660C5-7FE7-B1FC-7121-FF2EB3FD33A1}"/>
                  </a:ext>
                </a:extLst>
              </p:cNvPr>
              <p:cNvSpPr txBox="1"/>
              <p:nvPr/>
            </p:nvSpPr>
            <p:spPr>
              <a:xfrm>
                <a:off x="7626397" y="6066253"/>
                <a:ext cx="3214567" cy="3965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𝑉𝑒𝑟𝑖𝑓𝑦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B660C5-7FE7-B1FC-7121-FF2EB3FD3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6397" y="6066253"/>
                <a:ext cx="3214567" cy="396519"/>
              </a:xfrm>
              <a:prstGeom prst="rect">
                <a:avLst/>
              </a:prstGeom>
              <a:blipFill>
                <a:blip r:embed="rId12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21D85B-3AAE-6ECF-2D4B-60271C3E111A}"/>
                  </a:ext>
                </a:extLst>
              </p:cNvPr>
              <p:cNvSpPr txBox="1"/>
              <p:nvPr/>
            </p:nvSpPr>
            <p:spPr>
              <a:xfrm>
                <a:off x="2076006" y="5952194"/>
                <a:ext cx="2347669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i="1" dirty="0"/>
                  <a:t> open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i="1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21D85B-3AAE-6ECF-2D4B-60271C3E11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06" y="5952194"/>
                <a:ext cx="2347669" cy="830997"/>
              </a:xfrm>
              <a:prstGeom prst="rect">
                <a:avLst/>
              </a:prstGeom>
              <a:blipFill>
                <a:blip r:embed="rId13"/>
                <a:stretch>
                  <a:fillRect l="-538" t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0AA933-9BBF-531D-1289-FC7783000376}"/>
              </a:ext>
            </a:extLst>
          </p:cNvPr>
          <p:cNvCxnSpPr>
            <a:cxnSpLocks/>
          </p:cNvCxnSpPr>
          <p:nvPr/>
        </p:nvCxnSpPr>
        <p:spPr>
          <a:xfrm>
            <a:off x="-118565" y="5888819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2CD1C2-9F16-BCE8-E683-0FF44C498FF4}"/>
                  </a:ext>
                </a:extLst>
              </p:cNvPr>
              <p:cNvSpPr txBox="1"/>
              <p:nvPr/>
            </p:nvSpPr>
            <p:spPr>
              <a:xfrm>
                <a:off x="5423522" y="5888819"/>
                <a:ext cx="14304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92CD1C2-9F16-BCE8-E683-0FF44C498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522" y="5888819"/>
                <a:ext cx="143042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1253F57-75DB-408F-0C33-069C0FB1288B}"/>
                  </a:ext>
                </a:extLst>
              </p:cNvPr>
              <p:cNvSpPr txBox="1"/>
              <p:nvPr/>
            </p:nvSpPr>
            <p:spPr>
              <a:xfrm>
                <a:off x="8108510" y="5282050"/>
                <a:ext cx="2186165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1253F57-75DB-408F-0C33-069C0FB12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8510" y="5282050"/>
                <a:ext cx="2186165" cy="495328"/>
              </a:xfrm>
              <a:prstGeom prst="rect">
                <a:avLst/>
              </a:prstGeom>
              <a:blipFill>
                <a:blip r:embed="rId15"/>
                <a:stretch>
                  <a:fillRect l="-115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220EBF-64D1-793F-42C9-6442C3E57D49}"/>
                  </a:ext>
                </a:extLst>
              </p:cNvPr>
              <p:cNvSpPr txBox="1"/>
              <p:nvPr/>
            </p:nvSpPr>
            <p:spPr>
              <a:xfrm>
                <a:off x="1656679" y="5310527"/>
                <a:ext cx="42161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b="0" dirty="0"/>
                  <a:t>Output bits: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A220EBF-64D1-793F-42C9-6442C3E57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679" y="5310527"/>
                <a:ext cx="4216192" cy="461665"/>
              </a:xfrm>
              <a:prstGeom prst="rect">
                <a:avLst/>
              </a:prstGeom>
              <a:blipFill>
                <a:blip r:embed="rId16"/>
                <a:stretch>
                  <a:fillRect l="-2402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49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23" grpId="0"/>
      <p:bldP spid="28" grpId="0"/>
      <p:bldP spid="29" grpId="0"/>
      <p:bldP spid="38" grpId="0"/>
      <p:bldP spid="39" grpId="0"/>
      <p:bldP spid="41" grpId="0"/>
      <p:bldP spid="43" grpId="0"/>
      <p:bldP spid="4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document&#10;&#10;AI-generated content may be incorrect.">
            <a:extLst>
              <a:ext uri="{FF2B5EF4-FFF2-40B4-BE49-F238E27FC236}">
                <a16:creationId xmlns:a16="http://schemas.microsoft.com/office/drawing/2014/main" id="{385A13E8-795C-2F65-77DA-CCA06965C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3" y="117648"/>
            <a:ext cx="8048625" cy="32097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7F4022-656C-603D-18C0-B55AB6ACAB29}"/>
              </a:ext>
            </a:extLst>
          </p:cNvPr>
          <p:cNvSpPr txBox="1"/>
          <p:nvPr/>
        </p:nvSpPr>
        <p:spPr>
          <a:xfrm>
            <a:off x="8320089" y="729645"/>
            <a:ext cx="387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https://eprint.iacr.org/2020/925.pdf</a:t>
            </a:r>
            <a:r>
              <a:rPr lang="en-US" dirty="0"/>
              <a:t> 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CCCE90-08DF-7802-85F7-93E6F8B33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" y="3578395"/>
            <a:ext cx="6186487" cy="30466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B2796C-2809-45C3-FA9F-32F238A07076}"/>
              </a:ext>
            </a:extLst>
          </p:cNvPr>
          <p:cNvSpPr txBox="1"/>
          <p:nvPr/>
        </p:nvSpPr>
        <p:spPr>
          <a:xfrm>
            <a:off x="7712868" y="4732387"/>
            <a:ext cx="4479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https://github.com/emp-toolkit/emp-zk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294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069139-E50C-8101-23B7-1D42760AA823}"/>
              </a:ext>
            </a:extLst>
          </p:cNvPr>
          <p:cNvSpPr txBox="1"/>
          <p:nvPr/>
        </p:nvSpPr>
        <p:spPr>
          <a:xfrm>
            <a:off x="43130" y="-883"/>
            <a:ext cx="647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https://github.com/olea-digitalis/emp-zk-tutorial</a:t>
            </a:r>
            <a:r>
              <a:rPr lang="en-US" dirty="0"/>
              <a:t> tutorial repo</a:t>
            </a:r>
          </a:p>
        </p:txBody>
      </p:sp>
      <p:pic>
        <p:nvPicPr>
          <p:cNvPr id="7" name="Picture 6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2E8CCDB4-DE5B-1F2D-FF5F-7F3677E6C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756166"/>
            <a:ext cx="7035800" cy="2959100"/>
          </a:xfrm>
          <a:prstGeom prst="rect">
            <a:avLst/>
          </a:prstGeom>
        </p:spPr>
      </p:pic>
      <p:pic>
        <p:nvPicPr>
          <p:cNvPr id="9" name="Picture 8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54E81EFF-4F68-F529-AA2E-92373DDE0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0" y="3970119"/>
            <a:ext cx="8843695" cy="2798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40521B-7EA4-2D50-A8EA-3010C6D02782}"/>
              </a:ext>
            </a:extLst>
          </p:cNvPr>
          <p:cNvSpPr txBox="1"/>
          <p:nvPr/>
        </p:nvSpPr>
        <p:spPr>
          <a:xfrm>
            <a:off x="8160543" y="1659235"/>
            <a:ext cx="381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run: </a:t>
            </a:r>
          </a:p>
          <a:p>
            <a:r>
              <a:rPr lang="en-US" dirty="0"/>
              <a:t>	./run bin/</a:t>
            </a:r>
            <a:r>
              <a:rPr lang="en-US" dirty="0" err="1"/>
              <a:t>test_basic_zk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EFAAE-A7CE-7AF1-0221-0A2172220CB1}"/>
              </a:ext>
            </a:extLst>
          </p:cNvPr>
          <p:cNvSpPr txBox="1"/>
          <p:nvPr/>
        </p:nvSpPr>
        <p:spPr>
          <a:xfrm>
            <a:off x="8160543" y="656154"/>
            <a:ext cx="38123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 compile: </a:t>
            </a:r>
          </a:p>
          <a:p>
            <a:r>
              <a:rPr lang="en-US" dirty="0"/>
              <a:t>	</a:t>
            </a:r>
            <a:r>
              <a:rPr lang="en-US" dirty="0" err="1"/>
              <a:t>cmake</a:t>
            </a:r>
            <a:r>
              <a:rPr lang="en-US" dirty="0"/>
              <a:t> . &amp;&amp; make</a:t>
            </a:r>
          </a:p>
        </p:txBody>
      </p:sp>
      <p:pic>
        <p:nvPicPr>
          <p:cNvPr id="13" name="Picture 12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FB870BEA-1A55-AE4F-6E0C-B13004D5F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543" y="2662316"/>
            <a:ext cx="2984500" cy="90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0AAB10-B052-6414-C875-4626721D4962}"/>
              </a:ext>
            </a:extLst>
          </p:cNvPr>
          <p:cNvSpPr txBox="1"/>
          <p:nvPr/>
        </p:nvSpPr>
        <p:spPr>
          <a:xfrm>
            <a:off x="43130" y="330756"/>
            <a:ext cx="2185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test/</a:t>
            </a:r>
            <a:r>
              <a:rPr lang="en-US" dirty="0" err="1"/>
              <a:t>basic_zk.cpp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ext and images&#10;&#10;AI-generated content may be incorrect.">
            <a:extLst>
              <a:ext uri="{FF2B5EF4-FFF2-40B4-BE49-F238E27FC236}">
                <a16:creationId xmlns:a16="http://schemas.microsoft.com/office/drawing/2014/main" id="{B0930FCD-9E2E-CD6A-5B3B-5AAFDF77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77426" cy="5648031"/>
          </a:xfrm>
          <a:prstGeom prst="rect">
            <a:avLst/>
          </a:prstGeom>
        </p:spPr>
      </p:pic>
      <p:pic>
        <p:nvPicPr>
          <p:cNvPr id="7" name="Picture 6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9D967F89-14F3-B5BA-73ED-B5A8D2DB6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38" y="4651692"/>
            <a:ext cx="4805362" cy="220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code&#10;&#10;AI-generated content may be incorrect.">
            <a:extLst>
              <a:ext uri="{FF2B5EF4-FFF2-40B4-BE49-F238E27FC236}">
                <a16:creationId xmlns:a16="http://schemas.microsoft.com/office/drawing/2014/main" id="{D9671110-75F9-2383-2256-60C4DBC5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68957" cy="465772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984D86-8232-8E32-DE77-EF404F64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4840288"/>
            <a:ext cx="56134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6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40F5-9D21-6B3A-F57F-96D98394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E76AFE8-769E-B9EC-AEC5-FA0A7AD0B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763000" cy="3962400"/>
          </a:xfrm>
        </p:spPr>
      </p:pic>
      <p:pic>
        <p:nvPicPr>
          <p:cNvPr id="11" name="Picture 10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57F0ABE0-E957-736E-087C-30AD21D9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4102100"/>
            <a:ext cx="6083300" cy="275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7C34A4-EE5E-463E-39EF-E95579765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925" y="4102100"/>
            <a:ext cx="12446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4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CB61-1AE9-554E-562E-D6CD057EC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6083E54A-A89E-B7EC-7471-7F875CB4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5245100"/>
            <a:ext cx="6057900" cy="1612900"/>
          </a:xfrm>
          <a:prstGeom prst="rect">
            <a:avLst/>
          </a:prstGeom>
        </p:spPr>
      </p:pic>
      <p:pic>
        <p:nvPicPr>
          <p:cNvPr id="11" name="Content Placeholder 10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E27B2996-E2AE-614C-29A4-4ED7AD166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9558338" cy="4995561"/>
          </a:xfrm>
        </p:spPr>
      </p:pic>
    </p:spTree>
    <p:extLst>
      <p:ext uri="{BB962C8B-B14F-4D97-AF65-F5344CB8AC3E}">
        <p14:creationId xmlns:p14="http://schemas.microsoft.com/office/powerpoint/2010/main" val="132611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677F-B033-F5BC-9AEA-A4EE9550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Control Flow</a:t>
            </a:r>
          </a:p>
        </p:txBody>
      </p:sp>
      <p:pic>
        <p:nvPicPr>
          <p:cNvPr id="5" name="Content Placeholder 4" descr="A computer screen shot of text&#10;&#10;AI-generated content may be incorrect.">
            <a:extLst>
              <a:ext uri="{FF2B5EF4-FFF2-40B4-BE49-F238E27FC236}">
                <a16:creationId xmlns:a16="http://schemas.microsoft.com/office/drawing/2014/main" id="{8086FB60-470C-1531-041C-326062D22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1" y="1011237"/>
            <a:ext cx="8752672" cy="41751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A6232-FFED-6A3A-54BE-FD7FFBE4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87" y="5186362"/>
            <a:ext cx="7772400" cy="4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1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1DD9-207D-082F-61B8-01494030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F802F178-8F7E-21F4-9ED8-DA93CE6B8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05900" cy="2146300"/>
          </a:xfrm>
        </p:spPr>
      </p:pic>
      <p:pic>
        <p:nvPicPr>
          <p:cNvPr id="7" name="Picture 6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AC26362A-C66A-7864-39CA-34E938B1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63787"/>
            <a:ext cx="11672308" cy="2751138"/>
          </a:xfrm>
          <a:prstGeom prst="rect">
            <a:avLst/>
          </a:prstGeom>
        </p:spPr>
      </p:pic>
      <p:pic>
        <p:nvPicPr>
          <p:cNvPr id="9" name="Picture 8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E468BC76-6869-36B8-357C-CF21A86CC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43487"/>
            <a:ext cx="67691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3E3BC2-739E-85FA-1462-A717E3D0A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087" y="5632448"/>
            <a:ext cx="2563911" cy="49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3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2CCDD-A94C-1823-BCB1-789B8D304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8" y="101393"/>
            <a:ext cx="11588262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Part 2:</a:t>
            </a:r>
            <a:br>
              <a:rPr lang="en-US" sz="3600" dirty="0"/>
            </a:br>
            <a:r>
              <a:rPr lang="en-US" sz="3600" dirty="0"/>
              <a:t>	</a:t>
            </a:r>
            <a:r>
              <a:rPr lang="en-US" sz="3600" b="1" dirty="0"/>
              <a:t>Goal - verify computation of </a:t>
            </a:r>
            <a:r>
              <a:rPr lang="en-US" sz="3600" b="1" i="1" dirty="0"/>
              <a:t>any</a:t>
            </a:r>
            <a:r>
              <a:rPr lang="en-US" sz="2200" b="1" i="1" dirty="0">
                <a:solidFill>
                  <a:schemeClr val="bg1"/>
                </a:solidFill>
              </a:rPr>
              <a:t>*</a:t>
            </a:r>
            <a:r>
              <a:rPr lang="en-US" sz="3600" b="1" i="1" dirty="0"/>
              <a:t> function</a:t>
            </a:r>
            <a:r>
              <a:rPr lang="en-US" sz="3600" b="1" dirty="0"/>
              <a:t> over the phone</a:t>
            </a:r>
          </a:p>
        </p:txBody>
      </p:sp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A9717C30-C5D8-751F-9A73-43F6A56AF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036" y="3094540"/>
            <a:ext cx="914400" cy="914400"/>
          </a:xfrm>
          <a:prstGeom prst="rect">
            <a:avLst/>
          </a:prstGeom>
        </p:spPr>
      </p:pic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4F9EC378-D09A-D54C-10E2-FA8825DC4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2559" y="3094540"/>
            <a:ext cx="914400" cy="9144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33575C9-8902-F78E-9BF9-B368977A03A7}"/>
              </a:ext>
            </a:extLst>
          </p:cNvPr>
          <p:cNvGrpSpPr/>
          <p:nvPr/>
        </p:nvGrpSpPr>
        <p:grpSpPr>
          <a:xfrm>
            <a:off x="4343398" y="2664394"/>
            <a:ext cx="3458818" cy="1529212"/>
            <a:chOff x="4343398" y="2664394"/>
            <a:chExt cx="3458818" cy="152921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6757EBC-D6C9-94DA-1D55-CB9EDFB50EC0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3072830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555F79F-F7C8-D317-29C0-4E088801A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398" y="3395230"/>
              <a:ext cx="345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3F3A072-464C-103F-8DEB-71E59A2A8021}"/>
                    </a:ext>
                  </a:extLst>
                </p:cNvPr>
                <p:cNvSpPr txBox="1"/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3F3A072-464C-103F-8DEB-71E59A2A80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4841602-8250-5780-3A35-C8A6384CFB3C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4166134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435A0E-FFF4-5832-9B01-A9377007EB0E}"/>
                    </a:ext>
                  </a:extLst>
                </p:cNvPr>
                <p:cNvSpPr txBox="1"/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A435A0E-FFF4-5832-9B01-A9377007EB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82536FA-A43F-C5AD-1E4E-A82AEE397AFF}"/>
                    </a:ext>
                  </a:extLst>
                </p:cNvPr>
                <p:cNvSpPr txBox="1"/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82536FA-A43F-C5AD-1E4E-A82AEE397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A3C7CB-56A5-756E-87A5-FAAAD93140D8}"/>
                    </a:ext>
                  </a:extLst>
                </p:cNvPr>
                <p:cNvSpPr txBox="1"/>
                <p:nvPr/>
              </p:nvSpPr>
              <p:spPr>
                <a:xfrm>
                  <a:off x="5811076" y="3824274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0A3C7CB-56A5-756E-87A5-FAAAD9314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824274"/>
                  <a:ext cx="56984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5CB2EE-A8B2-A096-91A6-9F3A93A61B91}"/>
              </a:ext>
            </a:extLst>
          </p:cNvPr>
          <p:cNvSpPr txBox="1"/>
          <p:nvPr/>
        </p:nvSpPr>
        <p:spPr>
          <a:xfrm>
            <a:off x="114905" y="6475421"/>
            <a:ext cx="182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*(computable)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B2B533-10FF-B28F-C883-AB1164ED550A}"/>
                  </a:ext>
                </a:extLst>
              </p:cNvPr>
              <p:cNvSpPr txBox="1"/>
              <p:nvPr/>
            </p:nvSpPr>
            <p:spPr>
              <a:xfrm>
                <a:off x="5658025" y="1622209"/>
                <a:ext cx="8759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B2B533-10FF-B28F-C883-AB1164ED5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025" y="1622209"/>
                <a:ext cx="875944" cy="553998"/>
              </a:xfrm>
              <a:prstGeom prst="rect">
                <a:avLst/>
              </a:prstGeom>
              <a:blipFill>
                <a:blip r:embed="rId10"/>
                <a:stretch>
                  <a:fillRect l="-18571" r="-1857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BCA8B2-2E02-A801-EB11-4F25B3F6F051}"/>
                  </a:ext>
                </a:extLst>
              </p:cNvPr>
              <p:cNvSpPr txBox="1"/>
              <p:nvPr/>
            </p:nvSpPr>
            <p:spPr>
              <a:xfrm>
                <a:off x="4608283" y="4312461"/>
                <a:ext cx="3545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BCA8B2-2E02-A801-EB11-4F25B3F6F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283" y="4312461"/>
                <a:ext cx="3545271" cy="923330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Bent-Up Arrow 17">
            <a:extLst>
              <a:ext uri="{FF2B5EF4-FFF2-40B4-BE49-F238E27FC236}">
                <a16:creationId xmlns:a16="http://schemas.microsoft.com/office/drawing/2014/main" id="{4D692162-FEF9-0E20-9983-63AEB00117D4}"/>
              </a:ext>
            </a:extLst>
          </p:cNvPr>
          <p:cNvSpPr/>
          <p:nvPr/>
        </p:nvSpPr>
        <p:spPr>
          <a:xfrm rot="5400000">
            <a:off x="4616159" y="4500119"/>
            <a:ext cx="567344" cy="58309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AB8288-BAD7-E7A1-3BDE-7224288632D8}"/>
                  </a:ext>
                </a:extLst>
              </p:cNvPr>
              <p:cNvSpPr txBox="1"/>
              <p:nvPr/>
            </p:nvSpPr>
            <p:spPr>
              <a:xfrm>
                <a:off x="1537060" y="2185784"/>
                <a:ext cx="25497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AB8288-BAD7-E7A1-3BDE-722428863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60" y="2185784"/>
                <a:ext cx="2549766" cy="646331"/>
              </a:xfrm>
              <a:prstGeom prst="rect">
                <a:avLst/>
              </a:prstGeom>
              <a:blipFill>
                <a:blip r:embed="rId12"/>
                <a:stretch>
                  <a:fillRect l="-693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A801BE4-9CE0-8089-DEED-EC4EAFD5F2A7}"/>
              </a:ext>
            </a:extLst>
          </p:cNvPr>
          <p:cNvSpPr txBox="1"/>
          <p:nvPr/>
        </p:nvSpPr>
        <p:spPr>
          <a:xfrm>
            <a:off x="6702461" y="698647"/>
            <a:ext cx="444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/>
              <a:t>*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C311A8-9BB8-3F56-6DEB-811CB1B94411}"/>
                  </a:ext>
                </a:extLst>
              </p:cNvPr>
              <p:cNvSpPr txBox="1"/>
              <p:nvPr/>
            </p:nvSpPr>
            <p:spPr>
              <a:xfrm>
                <a:off x="331066" y="5534510"/>
                <a:ext cx="1148348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i="1" dirty="0"/>
                  <a:t>Soundness</a:t>
                </a:r>
                <a:r>
                  <a:rPr lang="en-US" sz="2400" i="1" dirty="0"/>
                  <a:t> – no matter what Bob does, he cannot convince Alice to accept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400" i="1" dirty="0"/>
              </a:p>
              <a:p>
                <a:pPr algn="ctr"/>
                <a:r>
                  <a:rPr lang="en-US" sz="2000" i="1" dirty="0"/>
                  <a:t>(i.e. he will always be caught if he causes an incorrect output, given fixed input w)</a:t>
                </a: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FC311A8-9BB8-3F56-6DEB-811CB1B94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66" y="5534510"/>
                <a:ext cx="11483482" cy="769441"/>
              </a:xfrm>
              <a:prstGeom prst="rect">
                <a:avLst/>
              </a:prstGeom>
              <a:blipFill>
                <a:blip r:embed="rId13"/>
                <a:stretch>
                  <a:fillRect t="-4839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B2BA1CF8-901C-210D-F734-33C77D97CDBD}"/>
              </a:ext>
            </a:extLst>
          </p:cNvPr>
          <p:cNvSpPr txBox="1"/>
          <p:nvPr/>
        </p:nvSpPr>
        <p:spPr>
          <a:xfrm>
            <a:off x="678210" y="5132207"/>
            <a:ext cx="1526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 (1):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67147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 animBg="1"/>
      <p:bldP spid="20" grpId="0"/>
      <p:bldP spid="24" grpId="0"/>
      <p:bldP spid="25" grpId="0"/>
      <p:bldP spid="2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4117-8AD6-AABC-28CD-BA92B96B1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06438"/>
          </a:xfrm>
        </p:spPr>
        <p:txBody>
          <a:bodyPr>
            <a:normAutofit/>
          </a:bodyPr>
          <a:lstStyle/>
          <a:p>
            <a:r>
              <a:rPr lang="en-US" sz="3200" dirty="0"/>
              <a:t>test/</a:t>
            </a:r>
            <a:r>
              <a:rPr lang="en-US" sz="3200" dirty="0" err="1"/>
              <a:t>exercises_zk.cpp</a:t>
            </a:r>
            <a:endParaRPr lang="en-US" sz="3200" dirty="0"/>
          </a:p>
        </p:txBody>
      </p:sp>
      <p:pic>
        <p:nvPicPr>
          <p:cNvPr id="5" name="Picture 4" descr="A computer screen with text and images&#10;&#10;AI-generated content may be incorrect.">
            <a:extLst>
              <a:ext uri="{FF2B5EF4-FFF2-40B4-BE49-F238E27FC236}">
                <a16:creationId xmlns:a16="http://schemas.microsoft.com/office/drawing/2014/main" id="{5CB8928B-7737-3A2E-7803-E6C3165C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150" y="908050"/>
            <a:ext cx="9283700" cy="580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99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1A86-5F00-210D-0FA0-E267DD46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screen with text on it&#10;&#10;AI-generated content may be incorrect.">
            <a:extLst>
              <a:ext uri="{FF2B5EF4-FFF2-40B4-BE49-F238E27FC236}">
                <a16:creationId xmlns:a16="http://schemas.microsoft.com/office/drawing/2014/main" id="{3938118D-1323-9C51-AFC2-CFCE2AFB8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12" y="1491327"/>
            <a:ext cx="11901488" cy="2447427"/>
          </a:xfrm>
        </p:spPr>
      </p:pic>
    </p:spTree>
    <p:extLst>
      <p:ext uri="{BB962C8B-B14F-4D97-AF65-F5344CB8AC3E}">
        <p14:creationId xmlns:p14="http://schemas.microsoft.com/office/powerpoint/2010/main" val="2488978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36D5-54B4-2E8E-0A38-AA281FEDB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omputer screen shot of code&#10;&#10;AI-generated content may be incorrect.">
            <a:extLst>
              <a:ext uri="{FF2B5EF4-FFF2-40B4-BE49-F238E27FC236}">
                <a16:creationId xmlns:a16="http://schemas.microsoft.com/office/drawing/2014/main" id="{B727D9AB-9535-1A22-F80C-D2F6F665E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99" y="2275490"/>
            <a:ext cx="8305800" cy="458251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3E5D53-CB56-A947-FAB5-DE0CF54B9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29849"/>
            <a:ext cx="11022727" cy="197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3E547-183F-5B56-23AD-928B17176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B8932114-8842-7AD2-DD1A-23FA6E9F1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87" y="365125"/>
            <a:ext cx="4316413" cy="2006600"/>
          </a:xfrm>
        </p:spPr>
      </p:pic>
      <p:pic>
        <p:nvPicPr>
          <p:cNvPr id="7" name="Picture 6" descr="A computer screen shot of a code&#10;&#10;AI-generated content may be incorrect.">
            <a:extLst>
              <a:ext uri="{FF2B5EF4-FFF2-40B4-BE49-F238E27FC236}">
                <a16:creationId xmlns:a16="http://schemas.microsoft.com/office/drawing/2014/main" id="{9136D0C9-6BE6-5CEC-2DC9-3FF54C800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" y="3197226"/>
            <a:ext cx="5461000" cy="2578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8310F-A49D-F3BE-9D1D-4CCDD4F5E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315" y="5530851"/>
            <a:ext cx="1574800" cy="215900"/>
          </a:xfrm>
          <a:prstGeom prst="rect">
            <a:avLst/>
          </a:prstGeom>
        </p:spPr>
      </p:pic>
      <p:pic>
        <p:nvPicPr>
          <p:cNvPr id="11" name="Picture 10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CFD7F0D3-68BF-A3D3-6290-F5C7936CA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1" y="509984"/>
            <a:ext cx="7529512" cy="1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9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0697-F4D1-2492-09CB-B6C633169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49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homework exercises in test/</a:t>
            </a:r>
            <a:r>
              <a:rPr lang="en-US" sz="3200" dirty="0" err="1"/>
              <a:t>homework_zk.cpp</a:t>
            </a:r>
            <a:endParaRPr lang="en-US" sz="3200" dirty="0"/>
          </a:p>
        </p:txBody>
      </p:sp>
      <p:pic>
        <p:nvPicPr>
          <p:cNvPr id="5" name="Content Placeholder 4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0A311552-22AC-4B65-76BB-4F940FFB6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550" y="524622"/>
            <a:ext cx="9977437" cy="1840725"/>
          </a:xfrm>
        </p:spPr>
      </p:pic>
      <p:pic>
        <p:nvPicPr>
          <p:cNvPr id="7" name="Picture 6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66C7B5C8-A474-D3DC-07EC-8097BDE9EE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55" b="4131"/>
          <a:stretch>
            <a:fillRect/>
          </a:stretch>
        </p:blipFill>
        <p:spPr>
          <a:xfrm>
            <a:off x="209550" y="2446262"/>
            <a:ext cx="9977437" cy="1557337"/>
          </a:xfrm>
          <a:prstGeom prst="rect">
            <a:avLst/>
          </a:prstGeom>
        </p:spPr>
      </p:pic>
      <p:pic>
        <p:nvPicPr>
          <p:cNvPr id="9" name="Picture 8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8ACE7445-B5A3-9B54-F26C-9E447AEFCB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263"/>
          <a:stretch>
            <a:fillRect/>
          </a:stretch>
        </p:blipFill>
        <p:spPr>
          <a:xfrm>
            <a:off x="209549" y="4148338"/>
            <a:ext cx="8177213" cy="1342781"/>
          </a:xfrm>
          <a:prstGeom prst="rect">
            <a:avLst/>
          </a:prstGeom>
        </p:spPr>
      </p:pic>
      <p:pic>
        <p:nvPicPr>
          <p:cNvPr id="11" name="Picture 10" descr="A blue screen with white text&#10;&#10;AI-generated content may be incorrect.">
            <a:extLst>
              <a:ext uri="{FF2B5EF4-FFF2-40B4-BE49-F238E27FC236}">
                <a16:creationId xmlns:a16="http://schemas.microsoft.com/office/drawing/2014/main" id="{95E7812A-54EA-5681-A57B-90D98E47BB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321"/>
          <a:stretch>
            <a:fillRect/>
          </a:stretch>
        </p:blipFill>
        <p:spPr>
          <a:xfrm>
            <a:off x="209549" y="5635858"/>
            <a:ext cx="9407843" cy="106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383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A551E-463B-DE9D-46D7-5F09A96F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A87A-A25B-A2AA-CED6-2E04770A1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79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6CAB522-D533-116B-CDDD-58D13B4D31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5438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product protocol</a:t>
            </a:r>
          </a:p>
        </p:txBody>
      </p:sp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700E2C86-85C6-ACBA-6D1A-86B54B620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146" y="2085202"/>
            <a:ext cx="914400" cy="914400"/>
          </a:xfrm>
          <a:prstGeom prst="rect">
            <a:avLst/>
          </a:prstGeom>
        </p:spPr>
      </p:pic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05D6F70D-D16E-3C72-BBF1-C07DD6465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3709" y="2085202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B265E8-EA65-75B0-E248-17C1D42367FF}"/>
                  </a:ext>
                </a:extLst>
              </p:cNvPr>
              <p:cNvSpPr txBox="1"/>
              <p:nvPr/>
            </p:nvSpPr>
            <p:spPr>
              <a:xfrm>
                <a:off x="905795" y="1430979"/>
                <a:ext cx="15114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Inputs: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B265E8-EA65-75B0-E248-17C1D4236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95" y="1430979"/>
                <a:ext cx="1511498" cy="369332"/>
              </a:xfrm>
              <a:prstGeom prst="rect">
                <a:avLst/>
              </a:prstGeom>
              <a:blipFill>
                <a:blip r:embed="rId6"/>
                <a:stretch>
                  <a:fillRect l="-333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45EFD-0FE9-6809-E063-041D1FE7553F}"/>
                  </a:ext>
                </a:extLst>
              </p:cNvPr>
              <p:cNvSpPr txBox="1"/>
              <p:nvPr/>
            </p:nvSpPr>
            <p:spPr>
              <a:xfrm>
                <a:off x="3376997" y="1430979"/>
                <a:ext cx="105032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A45EFD-0FE9-6809-E063-041D1FE75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997" y="1430979"/>
                <a:ext cx="1050326" cy="381515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C471FE-A8D0-D42C-D564-4EB59BC2F9CE}"/>
                  </a:ext>
                </a:extLst>
              </p:cNvPr>
              <p:cNvSpPr txBox="1"/>
              <p:nvPr/>
            </p:nvSpPr>
            <p:spPr>
              <a:xfrm>
                <a:off x="3484014" y="3549478"/>
                <a:ext cx="815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7C471FE-A8D0-D42C-D564-4EB59BC2F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014" y="3549478"/>
                <a:ext cx="8155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AE9683-8501-8EAD-3A39-629D5FA45D20}"/>
                  </a:ext>
                </a:extLst>
              </p:cNvPr>
              <p:cNvSpPr txBox="1"/>
              <p:nvPr/>
            </p:nvSpPr>
            <p:spPr>
              <a:xfrm>
                <a:off x="905795" y="3580370"/>
                <a:ext cx="1805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Outputs</a:t>
                </a:r>
                <a:r>
                  <a:rPr lang="en-US" sz="1800" b="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AE9683-8501-8EAD-3A39-629D5FA45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95" y="3580370"/>
                <a:ext cx="1805997" cy="369332"/>
              </a:xfrm>
              <a:prstGeom prst="rect">
                <a:avLst/>
              </a:prstGeom>
              <a:blipFill>
                <a:blip r:embed="rId9"/>
                <a:stretch>
                  <a:fillRect l="-2797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7F460CF-E04D-2E5F-E9BD-C029D780A372}"/>
              </a:ext>
            </a:extLst>
          </p:cNvPr>
          <p:cNvSpPr/>
          <p:nvPr/>
        </p:nvSpPr>
        <p:spPr>
          <a:xfrm>
            <a:off x="2433766" y="2017240"/>
            <a:ext cx="1050326" cy="1050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?</a:t>
            </a:r>
            <a:endParaRPr lang="en-US" sz="105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28FD53-FECE-9771-D57A-5DC583322E0F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661544" y="1800311"/>
            <a:ext cx="772222" cy="28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05AF80-9077-4AF8-62E1-E110B1970CD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484092" y="1812494"/>
            <a:ext cx="418068" cy="27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CD2D2D-C822-3607-0BEA-30B1472F02FB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3419934" y="3033583"/>
            <a:ext cx="471852" cy="5158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8A74E9-B39B-274B-9FB9-2FBE086F0404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808794" y="3033583"/>
            <a:ext cx="708141" cy="5467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3E437F-0D18-B8DC-2B06-FDBDF7689880}"/>
              </a:ext>
            </a:extLst>
          </p:cNvPr>
          <p:cNvSpPr txBox="1"/>
          <p:nvPr/>
        </p:nvSpPr>
        <p:spPr>
          <a:xfrm>
            <a:off x="388472" y="886768"/>
            <a:ext cx="1774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Want: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D00FF1-AD03-7B34-0A01-19B6387F2802}"/>
              </a:ext>
            </a:extLst>
          </p:cNvPr>
          <p:cNvSpPr txBox="1">
            <a:spLocks/>
          </p:cNvSpPr>
          <p:nvPr/>
        </p:nvSpPr>
        <p:spPr>
          <a:xfrm>
            <a:off x="1740583" y="4804548"/>
            <a:ext cx="8710833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Intermediate steps: verified + and * by a public value x</a:t>
            </a:r>
          </a:p>
        </p:txBody>
      </p:sp>
    </p:spTree>
    <p:extLst>
      <p:ext uri="{BB962C8B-B14F-4D97-AF65-F5344CB8AC3E}">
        <p14:creationId xmlns:p14="http://schemas.microsoft.com/office/powerpoint/2010/main" val="2847083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846D6-9BE2-FA4F-EE90-0D2AD685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CDB5C4-96E4-F500-91D1-EB7FBF5A6983}"/>
              </a:ext>
            </a:extLst>
          </p:cNvPr>
          <p:cNvSpPr txBox="1">
            <a:spLocks/>
          </p:cNvSpPr>
          <p:nvPr/>
        </p:nvSpPr>
        <p:spPr>
          <a:xfrm>
            <a:off x="98559" y="-57078"/>
            <a:ext cx="105156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multiplication by public value x (definition)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56BDD1-B1A5-1757-3EF8-0ACF3CA4E1DA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56BDD1-B1A5-1757-3EF8-0ACF3CA4E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2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A6707-C7FA-C236-D260-9E5AF2352BB1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8A6707-C7FA-C236-D260-9E5AF2352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014BF54-C4D9-5654-82F6-C76F12702D36}"/>
              </a:ext>
            </a:extLst>
          </p:cNvPr>
          <p:cNvSpPr txBox="1"/>
          <p:nvPr/>
        </p:nvSpPr>
        <p:spPr>
          <a:xfrm>
            <a:off x="5745193" y="748143"/>
            <a:ext cx="488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Cambria Math" panose="02040503050406030204" pitchFamily="18" charset="0"/>
              </a:rPr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4351C7-7860-2292-0FD0-E02527F2B493}"/>
              </a:ext>
            </a:extLst>
          </p:cNvPr>
          <p:cNvCxnSpPr>
            <a:cxnSpLocks/>
            <a:stCxn id="11" idx="2"/>
            <a:endCxn id="21" idx="3"/>
          </p:cNvCxnSpPr>
          <p:nvPr/>
        </p:nvCxnSpPr>
        <p:spPr>
          <a:xfrm flipH="1">
            <a:off x="3154949" y="1271363"/>
            <a:ext cx="2834610" cy="1572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EEF7E9-0FF4-4F86-2A8F-500D01958CA0}"/>
                  </a:ext>
                </a:extLst>
              </p:cNvPr>
              <p:cNvSpPr txBox="1"/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1EEF7E9-0FF4-4F86-2A8F-500D01958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FB6225-9720-DD61-3D85-9C840DCF190E}"/>
                  </a:ext>
                </a:extLst>
              </p:cNvPr>
              <p:cNvSpPr txBox="1"/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FB6225-9720-DD61-3D85-9C840DCF1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D23ED5-A6DF-E1D7-005E-BB50B931ED73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>
            <a:off x="5989559" y="1271363"/>
            <a:ext cx="2742800" cy="157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326F3A-2522-A8D9-AAC9-22E32BB054E5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9559" y="1271363"/>
            <a:ext cx="2697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01958C-5DCE-9F8D-7BA9-5864A27732FB}"/>
                  </a:ext>
                </a:extLst>
              </p:cNvPr>
              <p:cNvSpPr txBox="1"/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01958C-5DCE-9F8D-7BA9-5864A2773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7511AE08-5FF3-C01B-75F5-416965D28E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0C2B4F5B-B76E-471B-7D63-08B3CDBA24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E8F505-04C8-1E84-098B-0167D54F0559}"/>
                  </a:ext>
                </a:extLst>
              </p:cNvPr>
              <p:cNvSpPr txBox="1"/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E8F505-04C8-1E84-098B-0167D54F0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blipFill>
                <a:blip r:embed="rId11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60F61E98-4537-EF1A-0B17-AEDB6C0DD0AE}"/>
              </a:ext>
            </a:extLst>
          </p:cNvPr>
          <p:cNvSpPr txBox="1"/>
          <p:nvPr/>
        </p:nvSpPr>
        <p:spPr>
          <a:xfrm>
            <a:off x="5342277" y="2012417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DABA5B-720E-3C0E-0DED-21193DFD3A1C}"/>
                  </a:ext>
                </a:extLst>
              </p:cNvPr>
              <p:cNvSpPr txBox="1"/>
              <p:nvPr/>
            </p:nvSpPr>
            <p:spPr>
              <a:xfrm>
                <a:off x="1411705" y="3938215"/>
                <a:ext cx="2951748" cy="1233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DABA5B-720E-3C0E-0DED-21193DFD3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705" y="3938215"/>
                <a:ext cx="2951748" cy="1233479"/>
              </a:xfrm>
              <a:prstGeom prst="rect">
                <a:avLst/>
              </a:prstGeom>
              <a:blipFill>
                <a:blip r:embed="rId12"/>
                <a:stretch>
                  <a:fillRect l="-3433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1F1C9-8F6D-C1C5-45F1-72B4F496143C}"/>
                  </a:ext>
                </a:extLst>
              </p:cNvPr>
              <p:cNvSpPr txBox="1"/>
              <p:nvPr/>
            </p:nvSpPr>
            <p:spPr>
              <a:xfrm>
                <a:off x="8010952" y="3938215"/>
                <a:ext cx="295174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371F1C9-8F6D-C1C5-45F1-72B4F4961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52" y="3938215"/>
                <a:ext cx="2951748" cy="830997"/>
              </a:xfrm>
              <a:prstGeom prst="rect">
                <a:avLst/>
              </a:prstGeom>
              <a:blipFill>
                <a:blip r:embed="rId13"/>
                <a:stretch>
                  <a:fillRect l="-2991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27ED3C16-B8E4-D0AA-B2AD-B88072266CB8}"/>
              </a:ext>
            </a:extLst>
          </p:cNvPr>
          <p:cNvSpPr/>
          <p:nvPr/>
        </p:nvSpPr>
        <p:spPr>
          <a:xfrm>
            <a:off x="1411705" y="3886200"/>
            <a:ext cx="1446998" cy="53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7AF900C-5645-36A7-7707-5E0FD5807166}"/>
              </a:ext>
            </a:extLst>
          </p:cNvPr>
          <p:cNvSpPr/>
          <p:nvPr/>
        </p:nvSpPr>
        <p:spPr>
          <a:xfrm>
            <a:off x="8008860" y="3848460"/>
            <a:ext cx="1446998" cy="53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51919F2-2BF6-4405-81CA-E06038836EA6}"/>
              </a:ext>
            </a:extLst>
          </p:cNvPr>
          <p:cNvSpPr/>
          <p:nvPr/>
        </p:nvSpPr>
        <p:spPr>
          <a:xfrm>
            <a:off x="9278280" y="4289056"/>
            <a:ext cx="1446998" cy="53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101242D-4FD5-003C-988D-506EB1D5FEE5}"/>
              </a:ext>
            </a:extLst>
          </p:cNvPr>
          <p:cNvSpPr/>
          <p:nvPr/>
        </p:nvSpPr>
        <p:spPr>
          <a:xfrm>
            <a:off x="2618057" y="4676533"/>
            <a:ext cx="1269082" cy="46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976D59C-13E4-A65A-2F98-E75244A63E11}"/>
                  </a:ext>
                </a:extLst>
              </p:cNvPr>
              <p:cNvSpPr txBox="1"/>
              <p:nvPr/>
            </p:nvSpPr>
            <p:spPr>
              <a:xfrm>
                <a:off x="3887139" y="4716189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976D59C-13E4-A65A-2F98-E75244A63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139" y="4716189"/>
                <a:ext cx="4165664" cy="461665"/>
              </a:xfrm>
              <a:prstGeom prst="rect">
                <a:avLst/>
              </a:prstGeom>
              <a:blipFill>
                <a:blip r:embed="rId1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6816D42B-1BEE-D95D-C46D-63D985563F32}"/>
              </a:ext>
            </a:extLst>
          </p:cNvPr>
          <p:cNvSpPr txBox="1"/>
          <p:nvPr/>
        </p:nvSpPr>
        <p:spPr>
          <a:xfrm>
            <a:off x="5328138" y="4285301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</p:spTree>
    <p:extLst>
      <p:ext uri="{BB962C8B-B14F-4D97-AF65-F5344CB8AC3E}">
        <p14:creationId xmlns:p14="http://schemas.microsoft.com/office/powerpoint/2010/main" val="822937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3F938-6EFB-B661-BC25-4EDB74640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F5ACB9-35E5-1BA2-5DCF-E8A83461B96C}"/>
              </a:ext>
            </a:extLst>
          </p:cNvPr>
          <p:cNvSpPr txBox="1">
            <a:spLocks/>
          </p:cNvSpPr>
          <p:nvPr/>
        </p:nvSpPr>
        <p:spPr>
          <a:xfrm>
            <a:off x="98559" y="-57078"/>
            <a:ext cx="105156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multiplication by public value 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CD37D8-3A02-B618-8028-75F5B5972B0F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CD37D8-3A02-B618-8028-75F5B5972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2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3223D-AE62-C80B-A23B-E29FD2BA1324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A3223D-AE62-C80B-A23B-E29FD2BA1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09C4155-C1B1-C9AA-882D-2F9494FC3673}"/>
              </a:ext>
            </a:extLst>
          </p:cNvPr>
          <p:cNvSpPr txBox="1"/>
          <p:nvPr/>
        </p:nvSpPr>
        <p:spPr>
          <a:xfrm>
            <a:off x="5745193" y="748143"/>
            <a:ext cx="488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Cambria Math" panose="02040503050406030204" pitchFamily="18" charset="0"/>
              </a:rPr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E817FC-49FD-AF20-5E39-BEA32FCBA4ED}"/>
              </a:ext>
            </a:extLst>
          </p:cNvPr>
          <p:cNvCxnSpPr>
            <a:cxnSpLocks/>
            <a:stCxn id="11" idx="2"/>
            <a:endCxn id="21" idx="3"/>
          </p:cNvCxnSpPr>
          <p:nvPr/>
        </p:nvCxnSpPr>
        <p:spPr>
          <a:xfrm flipH="1">
            <a:off x="3154949" y="1271363"/>
            <a:ext cx="2834610" cy="1572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205249-9D1A-6547-4812-F0AF6F3E8714}"/>
                  </a:ext>
                </a:extLst>
              </p:cNvPr>
              <p:cNvSpPr txBox="1"/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205249-9D1A-6547-4812-F0AF6F3E8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30E5EB-D79E-EC24-92DC-D112AED2B620}"/>
                  </a:ext>
                </a:extLst>
              </p:cNvPr>
              <p:cNvSpPr txBox="1"/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830E5EB-D79E-EC24-92DC-D112AED2B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E979A0D-A8F9-0ECB-4E83-03336AB31F63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>
            <a:off x="5989559" y="1271363"/>
            <a:ext cx="2742800" cy="157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C059BC-07DC-E606-6C45-60B48978C03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9559" y="1271363"/>
            <a:ext cx="2697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2E3241-5B2C-AEAC-4CA5-C9BCA4D40E83}"/>
                  </a:ext>
                </a:extLst>
              </p:cNvPr>
              <p:cNvSpPr txBox="1"/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2E3241-5B2C-AEAC-4CA5-C9BCA4D40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FFEA2777-D5BB-222F-00C4-F89980C956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6DA19526-DBDE-B507-69B9-1AF699AFF6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DBA97-86D7-646D-1896-7FF8B0B45735}"/>
                  </a:ext>
                </a:extLst>
              </p:cNvPr>
              <p:cNvSpPr txBox="1"/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ADBA97-86D7-646D-1896-7FF8B0B45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blipFill>
                <a:blip r:embed="rId11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17CE421-8E5E-066C-8D95-32B65B6E2CC5}"/>
              </a:ext>
            </a:extLst>
          </p:cNvPr>
          <p:cNvSpPr txBox="1"/>
          <p:nvPr/>
        </p:nvSpPr>
        <p:spPr>
          <a:xfrm>
            <a:off x="5342277" y="2012417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B9E07F-1750-9DD7-4BCE-9718EDCC57F3}"/>
                  </a:ext>
                </a:extLst>
              </p:cNvPr>
              <p:cNvSpPr txBox="1"/>
              <p:nvPr/>
            </p:nvSpPr>
            <p:spPr>
              <a:xfrm>
                <a:off x="1411705" y="3938215"/>
                <a:ext cx="2951748" cy="1233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B9E07F-1750-9DD7-4BCE-9718EDCC5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705" y="3938215"/>
                <a:ext cx="2951748" cy="1233479"/>
              </a:xfrm>
              <a:prstGeom prst="rect">
                <a:avLst/>
              </a:prstGeom>
              <a:blipFill>
                <a:blip r:embed="rId12"/>
                <a:stretch>
                  <a:fillRect l="-3433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E96005-D03D-95CC-C76D-9FD35CCAAE0A}"/>
                  </a:ext>
                </a:extLst>
              </p:cNvPr>
              <p:cNvSpPr txBox="1"/>
              <p:nvPr/>
            </p:nvSpPr>
            <p:spPr>
              <a:xfrm>
                <a:off x="8010952" y="3938215"/>
                <a:ext cx="295174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AE96005-D03D-95CC-C76D-9FD35CCAA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52" y="3938215"/>
                <a:ext cx="2951748" cy="830997"/>
              </a:xfrm>
              <a:prstGeom prst="rect">
                <a:avLst/>
              </a:prstGeom>
              <a:blipFill>
                <a:blip r:embed="rId13"/>
                <a:stretch>
                  <a:fillRect l="-2991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962AC-D23F-495E-2BE4-AD870D0DFC9D}"/>
                  </a:ext>
                </a:extLst>
              </p:cNvPr>
              <p:cNvSpPr txBox="1"/>
              <p:nvPr/>
            </p:nvSpPr>
            <p:spPr>
              <a:xfrm>
                <a:off x="3845288" y="4677705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4962AC-D23F-495E-2BE4-AD870D0DF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288" y="4677705"/>
                <a:ext cx="4165664" cy="461665"/>
              </a:xfrm>
              <a:prstGeom prst="rect">
                <a:avLst/>
              </a:prstGeom>
              <a:blipFill>
                <a:blip r:embed="rId1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84B42F7-15CE-AE44-D82C-504C711F47EE}"/>
              </a:ext>
            </a:extLst>
          </p:cNvPr>
          <p:cNvSpPr txBox="1"/>
          <p:nvPr/>
        </p:nvSpPr>
        <p:spPr>
          <a:xfrm>
            <a:off x="5103360" y="4246817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since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C4AA51-9A17-B2FC-BB83-446337E44398}"/>
                  </a:ext>
                </a:extLst>
              </p:cNvPr>
              <p:cNvSpPr txBox="1"/>
              <p:nvPr/>
            </p:nvSpPr>
            <p:spPr>
              <a:xfrm>
                <a:off x="4013168" y="5202472"/>
                <a:ext cx="44071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C4AA51-9A17-B2FC-BB83-446337E44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168" y="5202472"/>
                <a:ext cx="4407114" cy="461665"/>
              </a:xfrm>
              <a:prstGeom prst="rect">
                <a:avLst/>
              </a:prstGeom>
              <a:blipFill>
                <a:blip r:embed="rId15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20E00221-C449-4D70-6388-CFFCAF970F37}"/>
              </a:ext>
            </a:extLst>
          </p:cNvPr>
          <p:cNvGrpSpPr/>
          <p:nvPr/>
        </p:nvGrpSpPr>
        <p:grpSpPr>
          <a:xfrm>
            <a:off x="1902240" y="5172544"/>
            <a:ext cx="3201120" cy="1096560"/>
            <a:chOff x="1968840" y="5177560"/>
            <a:chExt cx="3201120" cy="10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B67A25-2B5C-9FA8-3780-787BB8391850}"/>
                    </a:ext>
                  </a:extLst>
                </p14:cNvPr>
                <p14:cNvContentPartPr/>
                <p14:nvPr/>
              </p14:nvContentPartPr>
              <p14:xfrm>
                <a:off x="4075560" y="5753920"/>
                <a:ext cx="1094400" cy="21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B67A25-2B5C-9FA8-3780-787BB839185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0080" y="5738440"/>
                  <a:ext cx="1125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8758F8-4D53-9221-78F9-192F9C3AB170}"/>
                    </a:ext>
                  </a:extLst>
                </p14:cNvPr>
                <p14:cNvContentPartPr/>
                <p14:nvPr/>
              </p14:nvContentPartPr>
              <p14:xfrm>
                <a:off x="1968840" y="5177560"/>
                <a:ext cx="1869480" cy="80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8758F8-4D53-9221-78F9-192F9C3AB17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53360" y="5162080"/>
                  <a:ext cx="1900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A31CDA-FEC1-B6D7-4BDD-9E856B391293}"/>
                    </a:ext>
                  </a:extLst>
                </p14:cNvPr>
                <p14:cNvContentPartPr/>
                <p14:nvPr/>
              </p14:nvContentPartPr>
              <p14:xfrm>
                <a:off x="2818800" y="5195920"/>
                <a:ext cx="1767240" cy="1078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A31CDA-FEC1-B6D7-4BDD-9E856B39129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03320" y="5180440"/>
                  <a:ext cx="1797840" cy="11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8088576-BF91-8E51-F2A4-9162A361CC1F}"/>
              </a:ext>
            </a:extLst>
          </p:cNvPr>
          <p:cNvGrpSpPr/>
          <p:nvPr/>
        </p:nvGrpSpPr>
        <p:grpSpPr>
          <a:xfrm>
            <a:off x="5582880" y="4911160"/>
            <a:ext cx="4600080" cy="1254240"/>
            <a:chOff x="5582880" y="4911160"/>
            <a:chExt cx="4600080" cy="125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137D3F7-9DA5-4DFB-6221-DCB4202A9697}"/>
                    </a:ext>
                  </a:extLst>
                </p14:cNvPr>
                <p14:cNvContentPartPr/>
                <p14:nvPr/>
              </p14:nvContentPartPr>
              <p14:xfrm>
                <a:off x="5582880" y="5689480"/>
                <a:ext cx="853200" cy="280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137D3F7-9DA5-4DFB-6221-DCB4202A96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67400" y="5674000"/>
                  <a:ext cx="8838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A79B6F-1D62-FD83-177A-C61E0A159BFE}"/>
                    </a:ext>
                  </a:extLst>
                </p14:cNvPr>
                <p14:cNvContentPartPr/>
                <p14:nvPr/>
              </p14:nvContentPartPr>
              <p14:xfrm>
                <a:off x="8620920" y="4911160"/>
                <a:ext cx="1562040" cy="30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A79B6F-1D62-FD83-177A-C61E0A159B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05436" y="4895680"/>
                  <a:ext cx="1592647" cy="61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A25C714-EC9C-F67C-F863-F0558ED09373}"/>
                </a:ext>
              </a:extLst>
            </p:cNvPr>
            <p:cNvGrpSpPr/>
            <p:nvPr/>
          </p:nvGrpSpPr>
          <p:grpSpPr>
            <a:xfrm>
              <a:off x="5974200" y="4916560"/>
              <a:ext cx="3304080" cy="1248840"/>
              <a:chOff x="5974200" y="4916560"/>
              <a:chExt cx="3304080" cy="1248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36D40A70-502F-8748-D849-68F394BF124E}"/>
                      </a:ext>
                    </a:extLst>
                  </p14:cNvPr>
                  <p14:cNvContentPartPr/>
                  <p14:nvPr/>
                </p14:nvContentPartPr>
                <p14:xfrm>
                  <a:off x="5974200" y="4967680"/>
                  <a:ext cx="3301200" cy="1197720"/>
                </p14:xfrm>
              </p:contentPart>
            </mc:Choice>
            <mc:Fallback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36D40A70-502F-8748-D849-68F394BF124E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5958720" y="4952200"/>
                    <a:ext cx="3331800" cy="122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A50236AB-6A07-888E-5F91-A91D93D322AE}"/>
                      </a:ext>
                    </a:extLst>
                  </p14:cNvPr>
                  <p14:cNvContentPartPr/>
                  <p14:nvPr/>
                </p14:nvContentPartPr>
                <p14:xfrm>
                  <a:off x="9270360" y="4916560"/>
                  <a:ext cx="7920" cy="9108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A50236AB-6A07-888E-5F91-A91D93D322AE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9254143" y="4901080"/>
                    <a:ext cx="39977" cy="1216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2923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E2EE3-8624-A114-7C37-78A0DDDED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A88FD9-A252-F265-D989-454B88B65BEE}"/>
              </a:ext>
            </a:extLst>
          </p:cNvPr>
          <p:cNvSpPr txBox="1">
            <a:spLocks/>
          </p:cNvSpPr>
          <p:nvPr/>
        </p:nvSpPr>
        <p:spPr>
          <a:xfrm>
            <a:off x="98559" y="-57078"/>
            <a:ext cx="105156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addition by public value x (definition)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2A1C2-0FA5-58C0-11A8-2F14159FFCCB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2A1C2-0FA5-58C0-11A8-2F14159FF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2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0FE46-53A9-5540-C90B-01251816D9E5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0FE46-53A9-5540-C90B-01251816D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59487F5-5F9B-F057-2812-208D44B1622C}"/>
              </a:ext>
            </a:extLst>
          </p:cNvPr>
          <p:cNvSpPr txBox="1"/>
          <p:nvPr/>
        </p:nvSpPr>
        <p:spPr>
          <a:xfrm>
            <a:off x="5745193" y="748143"/>
            <a:ext cx="488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Cambria Math" panose="02040503050406030204" pitchFamily="18" charset="0"/>
              </a:rPr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539DCC-B78E-673B-9A29-242E140F634D}"/>
              </a:ext>
            </a:extLst>
          </p:cNvPr>
          <p:cNvCxnSpPr>
            <a:cxnSpLocks/>
            <a:stCxn id="11" idx="2"/>
            <a:endCxn id="21" idx="3"/>
          </p:cNvCxnSpPr>
          <p:nvPr/>
        </p:nvCxnSpPr>
        <p:spPr>
          <a:xfrm flipH="1">
            <a:off x="3154949" y="1271363"/>
            <a:ext cx="2834610" cy="1572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69086A-50BD-0772-7ABD-5A6824DB52E8}"/>
                  </a:ext>
                </a:extLst>
              </p:cNvPr>
              <p:cNvSpPr txBox="1"/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F69086A-50BD-0772-7ABD-5A6824DB5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FBC078-9F7A-2E00-3729-1422E42FFBA3}"/>
                  </a:ext>
                </a:extLst>
              </p:cNvPr>
              <p:cNvSpPr txBox="1"/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FBC078-9F7A-2E00-3729-1422E42FF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42230E2-99B2-21B6-2C1F-048790CCEAFE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>
            <a:off x="5989559" y="1271363"/>
            <a:ext cx="2742800" cy="157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B70FDB-0F3B-F91B-5C14-BCD4405338D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9559" y="1271363"/>
            <a:ext cx="2697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3080B6-8477-1F42-FC96-37C64C719B75}"/>
                  </a:ext>
                </a:extLst>
              </p:cNvPr>
              <p:cNvSpPr txBox="1"/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3080B6-8477-1F42-FC96-37C64C719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6EBAC242-5772-7F5D-DC05-EF07A8B2B5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3A433F16-998D-324C-9F6F-72DD0C5EC5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50FACE-CA1C-5570-D504-9A6F74141296}"/>
                  </a:ext>
                </a:extLst>
              </p:cNvPr>
              <p:cNvSpPr txBox="1"/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850FACE-CA1C-5570-D504-9A6F74141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blipFill>
                <a:blip r:embed="rId11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9C53FB1-F0C6-C658-943A-4E6BC292A319}"/>
              </a:ext>
            </a:extLst>
          </p:cNvPr>
          <p:cNvSpPr txBox="1"/>
          <p:nvPr/>
        </p:nvSpPr>
        <p:spPr>
          <a:xfrm>
            <a:off x="5342277" y="2012417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47BA47-8799-DD65-CAFA-488E74F44968}"/>
                  </a:ext>
                </a:extLst>
              </p:cNvPr>
              <p:cNvSpPr txBox="1"/>
              <p:nvPr/>
            </p:nvSpPr>
            <p:spPr>
              <a:xfrm>
                <a:off x="1411705" y="3938215"/>
                <a:ext cx="2951748" cy="1233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A47BA47-8799-DD65-CAFA-488E74F44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705" y="3938215"/>
                <a:ext cx="2951748" cy="1233479"/>
              </a:xfrm>
              <a:prstGeom prst="rect">
                <a:avLst/>
              </a:prstGeom>
              <a:blipFill>
                <a:blip r:embed="rId12"/>
                <a:stretch>
                  <a:fillRect l="-3433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B7BDB1-63E9-EF8C-CFBC-394D4201F252}"/>
                  </a:ext>
                </a:extLst>
              </p:cNvPr>
              <p:cNvSpPr txBox="1"/>
              <p:nvPr/>
            </p:nvSpPr>
            <p:spPr>
              <a:xfrm>
                <a:off x="8010952" y="3938215"/>
                <a:ext cx="295174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B7BDB1-63E9-EF8C-CFBC-394D4201F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52" y="3938215"/>
                <a:ext cx="2951748" cy="830997"/>
              </a:xfrm>
              <a:prstGeom prst="rect">
                <a:avLst/>
              </a:prstGeom>
              <a:blipFill>
                <a:blip r:embed="rId13"/>
                <a:stretch>
                  <a:fillRect l="-2991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>
            <a:extLst>
              <a:ext uri="{FF2B5EF4-FFF2-40B4-BE49-F238E27FC236}">
                <a16:creationId xmlns:a16="http://schemas.microsoft.com/office/drawing/2014/main" id="{C093361E-6AEF-340C-89B1-A2AD69192242}"/>
              </a:ext>
            </a:extLst>
          </p:cNvPr>
          <p:cNvSpPr/>
          <p:nvPr/>
        </p:nvSpPr>
        <p:spPr>
          <a:xfrm>
            <a:off x="1411705" y="3886200"/>
            <a:ext cx="1446998" cy="53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FD00386-2016-86E3-7172-3FF345EEB887}"/>
              </a:ext>
            </a:extLst>
          </p:cNvPr>
          <p:cNvSpPr/>
          <p:nvPr/>
        </p:nvSpPr>
        <p:spPr>
          <a:xfrm>
            <a:off x="8008860" y="3848460"/>
            <a:ext cx="1446998" cy="53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C429ECA-2557-6BCB-9CAF-A003018559CC}"/>
              </a:ext>
            </a:extLst>
          </p:cNvPr>
          <p:cNvSpPr/>
          <p:nvPr/>
        </p:nvSpPr>
        <p:spPr>
          <a:xfrm>
            <a:off x="9278280" y="4289056"/>
            <a:ext cx="1446998" cy="53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5C2296-2965-BD05-067F-AAB6CC99BA7D}"/>
              </a:ext>
            </a:extLst>
          </p:cNvPr>
          <p:cNvSpPr/>
          <p:nvPr/>
        </p:nvSpPr>
        <p:spPr>
          <a:xfrm>
            <a:off x="2618057" y="4676533"/>
            <a:ext cx="1269082" cy="46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EE3909C-0963-CFAE-F0FD-75C4CBAA108A}"/>
                  </a:ext>
                </a:extLst>
              </p:cNvPr>
              <p:cNvSpPr txBox="1"/>
              <p:nvPr/>
            </p:nvSpPr>
            <p:spPr>
              <a:xfrm>
                <a:off x="3887139" y="4716189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EE3909C-0963-CFAE-F0FD-75C4CBAA1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139" y="4716189"/>
                <a:ext cx="4165664" cy="461665"/>
              </a:xfrm>
              <a:prstGeom prst="rect">
                <a:avLst/>
              </a:prstGeom>
              <a:blipFill>
                <a:blip r:embed="rId1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F63F3C59-36C9-41D3-C25A-849DA054E9EC}"/>
              </a:ext>
            </a:extLst>
          </p:cNvPr>
          <p:cNvSpPr txBox="1"/>
          <p:nvPr/>
        </p:nvSpPr>
        <p:spPr>
          <a:xfrm>
            <a:off x="5328138" y="4285301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27B7D0-7B8A-BAD4-1ED3-E6D001D244C2}"/>
                  </a:ext>
                </a:extLst>
              </p:cNvPr>
              <p:cNvSpPr txBox="1"/>
              <p:nvPr/>
            </p:nvSpPr>
            <p:spPr>
              <a:xfrm>
                <a:off x="3901278" y="5261449"/>
                <a:ext cx="41656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27B7D0-7B8A-BAD4-1ED3-E6D001D24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5261449"/>
                <a:ext cx="4165664" cy="830997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559778F-AE6B-8DB0-F216-BDC533B47732}"/>
              </a:ext>
            </a:extLst>
          </p:cNvPr>
          <p:cNvSpPr txBox="1"/>
          <p:nvPr/>
        </p:nvSpPr>
        <p:spPr>
          <a:xfrm>
            <a:off x="8596210" y="5250810"/>
            <a:ext cx="2811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sz="2400" dirty="0"/>
              <a:t>add a clever 0 to (1)</a:t>
            </a:r>
          </a:p>
        </p:txBody>
      </p:sp>
    </p:spTree>
    <p:extLst>
      <p:ext uri="{BB962C8B-B14F-4D97-AF65-F5344CB8AC3E}">
        <p14:creationId xmlns:p14="http://schemas.microsoft.com/office/powerpoint/2010/main" val="337785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F4C97-4DA1-8129-232F-20976283A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E363-74BA-EC7F-D057-E40660564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6" y="-5834"/>
            <a:ext cx="11588262" cy="857140"/>
          </a:xfrm>
        </p:spPr>
        <p:txBody>
          <a:bodyPr>
            <a:normAutofit/>
          </a:bodyPr>
          <a:lstStyle/>
          <a:p>
            <a:r>
              <a:rPr lang="en-US" sz="3600" dirty="0"/>
              <a:t>Easy Solution </a:t>
            </a:r>
            <a:r>
              <a:rPr lang="en-US" sz="2400" i="1" dirty="0"/>
              <a:t>(When Input Can Be Shared)</a:t>
            </a:r>
            <a:endParaRPr lang="en-US" sz="3600" b="1" i="1" dirty="0"/>
          </a:p>
        </p:txBody>
      </p:sp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DA28DDB5-0F04-8644-D353-2638C7236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2083" y="1413037"/>
            <a:ext cx="914400" cy="914400"/>
          </a:xfrm>
          <a:prstGeom prst="rect">
            <a:avLst/>
          </a:prstGeom>
        </p:spPr>
      </p:pic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FD2AB6FA-4FE4-9E15-C7CC-119D03FC5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5511" y="141303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7FC4DE-6F97-ADB6-F271-BE898AF89D8C}"/>
                  </a:ext>
                </a:extLst>
              </p:cNvPr>
              <p:cNvSpPr txBox="1"/>
              <p:nvPr/>
            </p:nvSpPr>
            <p:spPr>
              <a:xfrm>
                <a:off x="10014739" y="2828500"/>
                <a:ext cx="11010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87FC4DE-6F97-ADB6-F271-BE898AF89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4739" y="2828500"/>
                <a:ext cx="1101071" cy="553998"/>
              </a:xfrm>
              <a:prstGeom prst="rect">
                <a:avLst/>
              </a:prstGeom>
              <a:blipFill>
                <a:blip r:embed="rId6"/>
                <a:stretch>
                  <a:fillRect l="-14773" r="-14773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D788F9-A51A-7D4D-0EFF-DBE5325964D1}"/>
                  </a:ext>
                </a:extLst>
              </p:cNvPr>
              <p:cNvSpPr txBox="1"/>
              <p:nvPr/>
            </p:nvSpPr>
            <p:spPr>
              <a:xfrm>
                <a:off x="4702712" y="3289211"/>
                <a:ext cx="3545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D788F9-A51A-7D4D-0EFF-DBE532596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712" y="3289211"/>
                <a:ext cx="3545271" cy="923330"/>
              </a:xfrm>
              <a:prstGeom prst="rect">
                <a:avLst/>
              </a:prstGeom>
              <a:blipFill>
                <a:blip r:embed="rId7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Bent-Up Arrow 17">
            <a:extLst>
              <a:ext uri="{FF2B5EF4-FFF2-40B4-BE49-F238E27FC236}">
                <a16:creationId xmlns:a16="http://schemas.microsoft.com/office/drawing/2014/main" id="{50C593D3-FD73-DB5D-AF6F-3DBC9A1C3952}"/>
              </a:ext>
            </a:extLst>
          </p:cNvPr>
          <p:cNvSpPr/>
          <p:nvPr/>
        </p:nvSpPr>
        <p:spPr>
          <a:xfrm rot="5400000">
            <a:off x="4710588" y="3476869"/>
            <a:ext cx="567344" cy="58309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DAC49A-71FB-12DB-DE2D-C693529CDB6D}"/>
                  </a:ext>
                </a:extLst>
              </p:cNvPr>
              <p:cNvSpPr txBox="1"/>
              <p:nvPr/>
            </p:nvSpPr>
            <p:spPr>
              <a:xfrm>
                <a:off x="464400" y="766706"/>
                <a:ext cx="25497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6DAC49A-71FB-12DB-DE2D-C693529CD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" y="766706"/>
                <a:ext cx="2549766" cy="646331"/>
              </a:xfrm>
              <a:prstGeom prst="rect">
                <a:avLst/>
              </a:prstGeom>
              <a:blipFill>
                <a:blip r:embed="rId8"/>
                <a:stretch>
                  <a:fillRect l="-693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446D00-0452-6B90-4D5D-CD12804F1185}"/>
                  </a:ext>
                </a:extLst>
              </p:cNvPr>
              <p:cNvSpPr txBox="1"/>
              <p:nvPr/>
            </p:nvSpPr>
            <p:spPr>
              <a:xfrm>
                <a:off x="1301311" y="2828500"/>
                <a:ext cx="11010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4446D00-0452-6B90-4D5D-CD12804F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11" y="2828500"/>
                <a:ext cx="1101071" cy="553998"/>
              </a:xfrm>
              <a:prstGeom prst="rect">
                <a:avLst/>
              </a:prstGeom>
              <a:blipFill>
                <a:blip r:embed="rId9"/>
                <a:stretch>
                  <a:fillRect l="-14773" r="-13636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CCF67B-A09F-1D00-1FAC-A0C63367F52E}"/>
              </a:ext>
            </a:extLst>
          </p:cNvPr>
          <p:cNvCxnSpPr>
            <a:cxnSpLocks/>
          </p:cNvCxnSpPr>
          <p:nvPr/>
        </p:nvCxnSpPr>
        <p:spPr>
          <a:xfrm>
            <a:off x="4655820" y="1936135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C7E832-66A3-C5C7-7190-3747412961A8}"/>
                  </a:ext>
                </a:extLst>
              </p:cNvPr>
              <p:cNvSpPr txBox="1"/>
              <p:nvPr/>
            </p:nvSpPr>
            <p:spPr>
              <a:xfrm>
                <a:off x="5775666" y="1285462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C7E832-66A3-C5C7-7190-374741296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66" y="1285462"/>
                <a:ext cx="91146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F00A879B-8841-307F-F347-2B16D9FC8703}"/>
              </a:ext>
            </a:extLst>
          </p:cNvPr>
          <p:cNvSpPr txBox="1"/>
          <p:nvPr/>
        </p:nvSpPr>
        <p:spPr>
          <a:xfrm>
            <a:off x="1019085" y="4430310"/>
            <a:ext cx="1072661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about if </a:t>
            </a:r>
            <a:r>
              <a:rPr lang="en-US" sz="2800" i="1" dirty="0"/>
              <a:t>w</a:t>
            </a:r>
            <a:r>
              <a:rPr lang="en-US" sz="2800" dirty="0"/>
              <a:t> is sensitive information?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verify possession of a password w/o revealing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verify age/location to someone you don’t trust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i="1" dirty="0"/>
              <a:t>verify properties of an ML model w/o revealing data or parameters</a:t>
            </a:r>
          </a:p>
          <a:p>
            <a:endParaRPr lang="en-US" sz="2800" dirty="0"/>
          </a:p>
        </p:txBody>
      </p:sp>
      <p:sp>
        <p:nvSpPr>
          <p:cNvPr id="25" name="Rectangular Callout 24">
            <a:extLst>
              <a:ext uri="{FF2B5EF4-FFF2-40B4-BE49-F238E27FC236}">
                <a16:creationId xmlns:a16="http://schemas.microsoft.com/office/drawing/2014/main" id="{EBE4554E-4FA9-76EC-FB44-FFD1756D4742}"/>
              </a:ext>
            </a:extLst>
          </p:cNvPr>
          <p:cNvSpPr/>
          <p:nvPr/>
        </p:nvSpPr>
        <p:spPr>
          <a:xfrm>
            <a:off x="8062071" y="3957973"/>
            <a:ext cx="3905336" cy="1478584"/>
          </a:xfrm>
          <a:prstGeom prst="wedgeRectCallout">
            <a:avLst>
              <a:gd name="adj1" fmla="val -20215"/>
              <a:gd name="adj2" fmla="val 9134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Cryptographic Commitments </a:t>
            </a:r>
          </a:p>
          <a:p>
            <a:pPr algn="ctr"/>
            <a:r>
              <a:rPr lang="en-US" i="1" dirty="0"/>
              <a:t>will help us again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20DA1B-D41F-B7AE-4812-77D0E9F3E245}"/>
              </a:ext>
            </a:extLst>
          </p:cNvPr>
          <p:cNvSpPr txBox="1"/>
          <p:nvPr/>
        </p:nvSpPr>
        <p:spPr>
          <a:xfrm>
            <a:off x="354259" y="6060846"/>
            <a:ext cx="114834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Zero-Knowledge</a:t>
            </a:r>
            <a:r>
              <a:rPr lang="en-US" sz="2400" i="1" dirty="0"/>
              <a:t> – no matter what Alice does, she cannot learn </a:t>
            </a:r>
            <a:r>
              <a:rPr lang="en-US" i="1" dirty="0"/>
              <a:t>(additional)</a:t>
            </a:r>
            <a:r>
              <a:rPr lang="en-US" sz="2400" i="1" dirty="0"/>
              <a:t> info about w</a:t>
            </a:r>
          </a:p>
          <a:p>
            <a:pPr algn="ctr"/>
            <a:r>
              <a:rPr lang="en-US" sz="2000" i="1" dirty="0"/>
              <a:t>(beyond what is revealed implicitly by f(w))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70C149-F305-758F-0371-7F6F4D59BCCC}"/>
              </a:ext>
            </a:extLst>
          </p:cNvPr>
          <p:cNvSpPr txBox="1"/>
          <p:nvPr/>
        </p:nvSpPr>
        <p:spPr>
          <a:xfrm>
            <a:off x="110524" y="5728413"/>
            <a:ext cx="1489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 (2):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1477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 animBg="1"/>
      <p:bldP spid="3" grpId="0"/>
      <p:bldP spid="16" grpId="0"/>
      <p:bldP spid="25" grpId="0" animBg="1"/>
      <p:bldP spid="26" grpId="0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4626-488C-7D2C-F38A-255E816C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901EC01-E413-5866-5F73-B1324681333D}"/>
              </a:ext>
            </a:extLst>
          </p:cNvPr>
          <p:cNvSpPr txBox="1">
            <a:spLocks/>
          </p:cNvSpPr>
          <p:nvPr/>
        </p:nvSpPr>
        <p:spPr>
          <a:xfrm>
            <a:off x="98559" y="-57078"/>
            <a:ext cx="105156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addition by public value 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3C9D7-50D1-C473-573F-460886722A3A}"/>
                  </a:ext>
                </a:extLst>
              </p:cNvPr>
              <p:cNvSpPr txBox="1"/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C3C9D7-50D1-C473-573F-460886722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173283"/>
                <a:ext cx="4134231" cy="646331"/>
              </a:xfrm>
              <a:prstGeom prst="rect">
                <a:avLst/>
              </a:prstGeom>
              <a:blipFill>
                <a:blip r:embed="rId2"/>
                <a:stretch>
                  <a:fillRect l="-428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5EF664-EF39-3F09-D3C9-BC12DC58594A}"/>
                  </a:ext>
                </a:extLst>
              </p:cNvPr>
              <p:cNvSpPr txBox="1"/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5EF664-EF39-3F09-D3C9-BC12DC585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1796148"/>
                <a:ext cx="611065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505DFC9-BB5A-FB37-FCB3-FA4CF84F6CAD}"/>
              </a:ext>
            </a:extLst>
          </p:cNvPr>
          <p:cNvSpPr txBox="1"/>
          <p:nvPr/>
        </p:nvSpPr>
        <p:spPr>
          <a:xfrm>
            <a:off x="5745193" y="748143"/>
            <a:ext cx="4887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latin typeface="Cambria Math" panose="02040503050406030204" pitchFamily="18" charset="0"/>
              </a:rPr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FF809E-BCAF-F4BF-06FA-D8D932B7B7F5}"/>
              </a:ext>
            </a:extLst>
          </p:cNvPr>
          <p:cNvCxnSpPr>
            <a:cxnSpLocks/>
            <a:stCxn id="11" idx="2"/>
            <a:endCxn id="21" idx="3"/>
          </p:cNvCxnSpPr>
          <p:nvPr/>
        </p:nvCxnSpPr>
        <p:spPr>
          <a:xfrm flipH="1">
            <a:off x="3154949" y="1271363"/>
            <a:ext cx="2834610" cy="1572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D31D8-540E-6C86-F751-A1FE491FAF59}"/>
                  </a:ext>
                </a:extLst>
              </p:cNvPr>
              <p:cNvSpPr txBox="1"/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1D31D8-540E-6C86-F751-A1FE491FA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066" y="2612581"/>
                <a:ext cx="115088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42CDDF-AF73-536D-5C5E-1A5F2581ED71}"/>
                  </a:ext>
                </a:extLst>
              </p:cNvPr>
              <p:cNvSpPr txBox="1"/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042CDDF-AF73-536D-5C5E-1A5F2581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359" y="2612582"/>
                <a:ext cx="754467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3F93BE-65B6-62B5-64A4-FDF5B0818078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>
            <a:off x="5989559" y="1271363"/>
            <a:ext cx="2742800" cy="15720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01089F-12ED-0B89-F6D4-103CACFF36F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5989559" y="1271363"/>
            <a:ext cx="26972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5CFE20-7062-BB1F-FE96-0E4C82224E76}"/>
                  </a:ext>
                </a:extLst>
              </p:cNvPr>
              <p:cNvSpPr txBox="1"/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F5CFE20-7062-BB1F-FE96-0E4C82224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510" y="1086697"/>
                <a:ext cx="140148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phic 41" descr="Male profile with solid fill">
            <a:extLst>
              <a:ext uri="{FF2B5EF4-FFF2-40B4-BE49-F238E27FC236}">
                <a16:creationId xmlns:a16="http://schemas.microsoft.com/office/drawing/2014/main" id="{345DD841-6ECF-D586-8146-9578A5BD5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559" y="2971800"/>
            <a:ext cx="914400" cy="914400"/>
          </a:xfrm>
          <a:prstGeom prst="rect">
            <a:avLst/>
          </a:prstGeom>
        </p:spPr>
      </p:pic>
      <p:pic>
        <p:nvPicPr>
          <p:cNvPr id="43" name="Graphic 42" descr="Female Profile with solid fill">
            <a:extLst>
              <a:ext uri="{FF2B5EF4-FFF2-40B4-BE49-F238E27FC236}">
                <a16:creationId xmlns:a16="http://schemas.microsoft.com/office/drawing/2014/main" id="{B547112C-5F96-7C1A-68E6-BB4635E615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9041" y="29718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B4888B-E180-7595-10F9-7EF3819959F5}"/>
                  </a:ext>
                </a:extLst>
              </p:cNvPr>
              <p:cNvSpPr txBox="1"/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(1)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B4888B-E180-7595-10F9-7EF381995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2443305"/>
                <a:ext cx="4165664" cy="461665"/>
              </a:xfrm>
              <a:prstGeom prst="rect">
                <a:avLst/>
              </a:prstGeom>
              <a:blipFill>
                <a:blip r:embed="rId11"/>
                <a:stretch>
                  <a:fillRect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D35380B-6A00-7842-2DF3-2887206CB77F}"/>
              </a:ext>
            </a:extLst>
          </p:cNvPr>
          <p:cNvSpPr txBox="1"/>
          <p:nvPr/>
        </p:nvSpPr>
        <p:spPr>
          <a:xfrm>
            <a:off x="5342277" y="2012417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8385B06-BC5C-2BE3-87DA-00B865625AF7}"/>
              </a:ext>
            </a:extLst>
          </p:cNvPr>
          <p:cNvSpPr/>
          <p:nvPr/>
        </p:nvSpPr>
        <p:spPr>
          <a:xfrm>
            <a:off x="1411705" y="3886200"/>
            <a:ext cx="1446998" cy="53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5C5539A-5F2F-9401-CAA4-772DDD0E499D}"/>
              </a:ext>
            </a:extLst>
          </p:cNvPr>
          <p:cNvSpPr/>
          <p:nvPr/>
        </p:nvSpPr>
        <p:spPr>
          <a:xfrm>
            <a:off x="8008860" y="3848460"/>
            <a:ext cx="1446998" cy="53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FBB645-4703-4C2E-F63D-3A1A472FF64B}"/>
              </a:ext>
            </a:extLst>
          </p:cNvPr>
          <p:cNvSpPr/>
          <p:nvPr/>
        </p:nvSpPr>
        <p:spPr>
          <a:xfrm>
            <a:off x="9278280" y="4289056"/>
            <a:ext cx="1446998" cy="531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A2890D4-9D7E-BB63-3A16-5EAF7CFCA6AE}"/>
              </a:ext>
            </a:extLst>
          </p:cNvPr>
          <p:cNvSpPr/>
          <p:nvPr/>
        </p:nvSpPr>
        <p:spPr>
          <a:xfrm>
            <a:off x="2618057" y="4676533"/>
            <a:ext cx="1269082" cy="461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677F8A0-7CFD-220D-B758-E81466A317B2}"/>
                  </a:ext>
                </a:extLst>
              </p:cNvPr>
              <p:cNvSpPr txBox="1"/>
              <p:nvPr/>
            </p:nvSpPr>
            <p:spPr>
              <a:xfrm>
                <a:off x="3887139" y="4716189"/>
                <a:ext cx="41656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677F8A0-7CFD-220D-B758-E81466A31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139" y="4716189"/>
                <a:ext cx="4165664" cy="461665"/>
              </a:xfrm>
              <a:prstGeom prst="rect">
                <a:avLst/>
              </a:prstGeom>
              <a:blipFill>
                <a:blip r:embed="rId12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4016BFCE-5A86-290E-C70A-CF5AA6E04C28}"/>
              </a:ext>
            </a:extLst>
          </p:cNvPr>
          <p:cNvSpPr txBox="1"/>
          <p:nvPr/>
        </p:nvSpPr>
        <p:spPr>
          <a:xfrm>
            <a:off x="5328138" y="4285301"/>
            <a:ext cx="1283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</a:rPr>
              <a:t>such that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B44737-0CEC-F3A9-C1BF-83DE467E2ACD}"/>
                  </a:ext>
                </a:extLst>
              </p:cNvPr>
              <p:cNvSpPr txBox="1"/>
              <p:nvPr/>
            </p:nvSpPr>
            <p:spPr>
              <a:xfrm>
                <a:off x="3901278" y="5261449"/>
                <a:ext cx="416566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B44737-0CEC-F3A9-C1BF-83DE467E2A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278" y="5261449"/>
                <a:ext cx="4165664" cy="830997"/>
              </a:xfrm>
              <a:prstGeom prst="rect">
                <a:avLst/>
              </a:prstGeom>
              <a:blipFill>
                <a:blip r:embed="rId1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10C343-B9FA-862B-C7BA-31295EBA3250}"/>
                  </a:ext>
                </a:extLst>
              </p:cNvPr>
              <p:cNvSpPr txBox="1"/>
              <p:nvPr/>
            </p:nvSpPr>
            <p:spPr>
              <a:xfrm>
                <a:off x="8010951" y="3938215"/>
                <a:ext cx="379052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410C343-B9FA-862B-C7BA-31295EBA3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0951" y="3938215"/>
                <a:ext cx="3790523" cy="830997"/>
              </a:xfrm>
              <a:prstGeom prst="rect">
                <a:avLst/>
              </a:prstGeom>
              <a:blipFill>
                <a:blip r:embed="rId14"/>
                <a:stretch>
                  <a:fillRect l="-2333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740931-2857-79B5-D2EC-F2A6356DC79F}"/>
                  </a:ext>
                </a:extLst>
              </p:cNvPr>
              <p:cNvSpPr txBox="1"/>
              <p:nvPr/>
            </p:nvSpPr>
            <p:spPr>
              <a:xfrm>
                <a:off x="1300194" y="3891322"/>
                <a:ext cx="2951748" cy="1233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</a:t>
                </a:r>
                <a:r>
                  <a:rPr lang="en-US" sz="2400" b="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2740931-2857-79B5-D2EC-F2A6356DC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194" y="3891322"/>
                <a:ext cx="2951748" cy="1233479"/>
              </a:xfrm>
              <a:prstGeom prst="rect">
                <a:avLst/>
              </a:prstGeom>
              <a:blipFill>
                <a:blip r:embed="rId15"/>
                <a:stretch>
                  <a:fillRect l="-3004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975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E7F4A-FD6B-55E8-2094-197D46996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1D9F4D-E2CC-B68F-D90B-419BC2F78C35}"/>
              </a:ext>
            </a:extLst>
          </p:cNvPr>
          <p:cNvSpPr txBox="1">
            <a:spLocks/>
          </p:cNvSpPr>
          <p:nvPr/>
        </p:nvSpPr>
        <p:spPr>
          <a:xfrm>
            <a:off x="-6359" y="-100338"/>
            <a:ext cx="7543800" cy="7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verified multiplication for two hidden values</a:t>
            </a:r>
          </a:p>
        </p:txBody>
      </p:sp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EF17C233-2B1B-F74F-C7A7-281787A29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8618" y="2085202"/>
            <a:ext cx="914400" cy="914400"/>
          </a:xfrm>
          <a:prstGeom prst="rect">
            <a:avLst/>
          </a:prstGeom>
        </p:spPr>
      </p:pic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CB18CF2C-E24C-133B-C673-B359EA57C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47756" y="210005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86B6AB-DAEE-6CA4-F088-C339AF4C278C}"/>
                  </a:ext>
                </a:extLst>
              </p:cNvPr>
              <p:cNvSpPr txBox="1"/>
              <p:nvPr/>
            </p:nvSpPr>
            <p:spPr>
              <a:xfrm>
                <a:off x="805782" y="935081"/>
                <a:ext cx="15114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Inputs: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86B6AB-DAEE-6CA4-F088-C339AF4C27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82" y="935081"/>
                <a:ext cx="1511498" cy="369332"/>
              </a:xfrm>
              <a:prstGeom prst="rect">
                <a:avLst/>
              </a:prstGeom>
              <a:blipFill>
                <a:blip r:embed="rId6"/>
                <a:stretch>
                  <a:fillRect l="-333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06624-02D8-417C-1322-003E2979138A}"/>
                  </a:ext>
                </a:extLst>
              </p:cNvPr>
              <p:cNvSpPr txBox="1"/>
              <p:nvPr/>
            </p:nvSpPr>
            <p:spPr>
              <a:xfrm>
                <a:off x="10335892" y="928989"/>
                <a:ext cx="105032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506624-02D8-417C-1322-003E29791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892" y="928989"/>
                <a:ext cx="1050326" cy="381515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8BBBC5-5F62-19C3-4C11-F2684E2E606E}"/>
                  </a:ext>
                </a:extLst>
              </p:cNvPr>
              <p:cNvSpPr txBox="1"/>
              <p:nvPr/>
            </p:nvSpPr>
            <p:spPr>
              <a:xfrm>
                <a:off x="10453283" y="6488668"/>
                <a:ext cx="8155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8BBBC5-5F62-19C3-4C11-F2684E2E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3283" y="6488668"/>
                <a:ext cx="81554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A6BB4-49B6-26D5-4DCE-CFF8C5A369F7}"/>
                  </a:ext>
                </a:extLst>
              </p:cNvPr>
              <p:cNvSpPr txBox="1"/>
              <p:nvPr/>
            </p:nvSpPr>
            <p:spPr>
              <a:xfrm>
                <a:off x="906254" y="6488668"/>
                <a:ext cx="18059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/>
                  <a:t>Outputs</a:t>
                </a:r>
                <a:r>
                  <a:rPr lang="en-US" sz="1800" b="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3A6BB4-49B6-26D5-4DCE-CFF8C5A36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254" y="6488668"/>
                <a:ext cx="1805997" cy="369332"/>
              </a:xfrm>
              <a:prstGeom prst="rect">
                <a:avLst/>
              </a:prstGeom>
              <a:blipFill>
                <a:blip r:embed="rId9"/>
                <a:stretch>
                  <a:fillRect l="-279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7C6D21-079C-C266-F43B-BBA1104A2857}"/>
                  </a:ext>
                </a:extLst>
              </p:cNvPr>
              <p:cNvSpPr txBox="1"/>
              <p:nvPr/>
            </p:nvSpPr>
            <p:spPr>
              <a:xfrm>
                <a:off x="805782" y="1316596"/>
                <a:ext cx="212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Inputs: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7C6D21-079C-C266-F43B-BBA1104A2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82" y="1316596"/>
                <a:ext cx="2120451" cy="369332"/>
              </a:xfrm>
              <a:prstGeom prst="rect">
                <a:avLst/>
              </a:prstGeom>
              <a:blipFill>
                <a:blip r:embed="rId10"/>
                <a:stretch>
                  <a:fillRect l="-2381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8C28-C61C-B901-CEA9-21228B15B938}"/>
                  </a:ext>
                </a:extLst>
              </p:cNvPr>
              <p:cNvSpPr txBox="1"/>
              <p:nvPr/>
            </p:nvSpPr>
            <p:spPr>
              <a:xfrm>
                <a:off x="9635945" y="1304413"/>
                <a:ext cx="212045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9B8C28-C61C-B901-CEA9-21228B15B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945" y="1304413"/>
                <a:ext cx="2120451" cy="381515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B0B178-1C6D-7B24-E297-71E28F4B4BE7}"/>
                  </a:ext>
                </a:extLst>
              </p:cNvPr>
              <p:cNvSpPr txBox="1"/>
              <p:nvPr/>
            </p:nvSpPr>
            <p:spPr>
              <a:xfrm>
                <a:off x="5266360" y="1316596"/>
                <a:ext cx="2120451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800" b="0" dirty="0"/>
                  <a:t>Such that: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B0B178-1C6D-7B24-E297-71E28F4B4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360" y="1316596"/>
                <a:ext cx="2120451" cy="946991"/>
              </a:xfrm>
              <a:prstGeom prst="rect">
                <a:avLst/>
              </a:prstGeom>
              <a:blipFill>
                <a:blip r:embed="rId12"/>
                <a:stretch>
                  <a:fillRect l="-2381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4B4687-313D-0689-77FA-89CC3755CC0E}"/>
                  </a:ext>
                </a:extLst>
              </p:cNvPr>
              <p:cNvSpPr txBox="1"/>
              <p:nvPr/>
            </p:nvSpPr>
            <p:spPr>
              <a:xfrm>
                <a:off x="697062" y="2368119"/>
                <a:ext cx="222438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Open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endParaRPr lang="en-US" sz="1800" b="0" dirty="0"/>
              </a:p>
              <a:p>
                <a:pPr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dirty="0"/>
                  <a:t> Open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4B4687-313D-0689-77FA-89CC3755C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62" y="2368119"/>
                <a:ext cx="2224383" cy="646331"/>
              </a:xfrm>
              <a:prstGeom prst="rect">
                <a:avLst/>
              </a:prstGeom>
              <a:blipFill>
                <a:blip r:embed="rId13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30B45F-1111-534B-D811-83811EF45113}"/>
                  </a:ext>
                </a:extLst>
              </p:cNvPr>
              <p:cNvSpPr txBox="1"/>
              <p:nvPr/>
            </p:nvSpPr>
            <p:spPr>
              <a:xfrm>
                <a:off x="3621881" y="2575829"/>
                <a:ext cx="494823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1100" dirty="0"/>
                  <a:t>(preserves Zero-Knowledge since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11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sz="1100" dirty="0"/>
                  <a:t> are uniform random bits)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930B45F-1111-534B-D811-83811EF45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881" y="2575829"/>
                <a:ext cx="4948238" cy="261610"/>
              </a:xfrm>
              <a:prstGeom prst="rect">
                <a:avLst/>
              </a:prstGeom>
              <a:blipFill>
                <a:blip r:embed="rId1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097265-8F8A-C124-DC83-6A48071AD181}"/>
                  </a:ext>
                </a:extLst>
              </p:cNvPr>
              <p:cNvSpPr txBox="1"/>
              <p:nvPr/>
            </p:nvSpPr>
            <p:spPr>
              <a:xfrm>
                <a:off x="3059906" y="2908777"/>
                <a:ext cx="6072187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800" b="0" dirty="0">
                    <a:latin typeface="Cambria Math" panose="02040503050406030204" pitchFamily="18" charset="0"/>
                  </a:rPr>
                  <a:t>Claim: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800" b="0" dirty="0"/>
              </a:p>
              <a:p>
                <a:pPr algn="ctr"/>
                <a:endParaRPr lang="en-US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𝑢𝑣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𝑢𝑣</m:t>
                      </m:r>
                    </m:oMath>
                  </m:oMathPara>
                </a14:m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sz="1800" b="0" dirty="0"/>
              </a:p>
              <a:p>
                <a:pPr algn="ctr"/>
                <a:endParaRPr lang="en-US" sz="1800" b="0" dirty="0"/>
              </a:p>
              <a:p>
                <a:pPr algn="ctr"/>
                <a:endParaRPr lang="en-US" sz="1800" b="0" dirty="0"/>
              </a:p>
              <a:p>
                <a:pPr algn="ctr"/>
                <a:r>
                  <a:rPr lang="en-US" dirty="0"/>
                  <a:t>using homomorphic addition &amp; multiplication</a:t>
                </a:r>
                <a:endParaRPr lang="en-US" sz="1800" b="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097265-8F8A-C124-DC83-6A48071AD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906" y="2908777"/>
                <a:ext cx="6072187" cy="2862322"/>
              </a:xfrm>
              <a:prstGeom prst="rect">
                <a:avLst/>
              </a:prstGeom>
              <a:blipFill>
                <a:blip r:embed="rId15"/>
                <a:stretch>
                  <a:fillRect t="-441" b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E5938304-F8DB-FFAF-A2CC-E24B2D77F2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32093" y="5811659"/>
            <a:ext cx="584776" cy="5847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6E837-2D11-E9BB-43D9-05B9077BB58A}"/>
                  </a:ext>
                </a:extLst>
              </p:cNvPr>
              <p:cNvSpPr txBox="1"/>
              <p:nvPr/>
            </p:nvSpPr>
            <p:spPr>
              <a:xfrm>
                <a:off x="-1646635" y="4778631"/>
                <a:ext cx="61650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compute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66E837-2D11-E9BB-43D9-05B9077BB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46635" y="4778631"/>
                <a:ext cx="6165056" cy="646331"/>
              </a:xfrm>
              <a:prstGeom prst="rect">
                <a:avLst/>
              </a:prstGeom>
              <a:blipFill>
                <a:blip r:embed="rId18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7720C-6C8F-7983-5411-8668889B94C6}"/>
                  </a:ext>
                </a:extLst>
              </p:cNvPr>
              <p:cNvSpPr txBox="1"/>
              <p:nvPr/>
            </p:nvSpPr>
            <p:spPr>
              <a:xfrm>
                <a:off x="7613642" y="4778630"/>
                <a:ext cx="616505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compute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3F7720C-6C8F-7983-5411-8668889B9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642" y="4778630"/>
                <a:ext cx="6165056" cy="646331"/>
              </a:xfrm>
              <a:prstGeom prst="rect">
                <a:avLst/>
              </a:prstGeom>
              <a:blipFill>
                <a:blip r:embed="rId19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88208DD-717E-C837-BD07-C51D4CD84091}"/>
              </a:ext>
            </a:extLst>
          </p:cNvPr>
          <p:cNvSpPr txBox="1"/>
          <p:nvPr/>
        </p:nvSpPr>
        <p:spPr>
          <a:xfrm>
            <a:off x="3663824" y="432081"/>
            <a:ext cx="7722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/>
              <a:t>Using </a:t>
            </a:r>
            <a:r>
              <a:rPr lang="en-US" sz="1800" b="1" i="1" dirty="0"/>
              <a:t>multiplication triples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734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19" grpId="0"/>
      <p:bldP spid="20" grpId="0"/>
      <p:bldP spid="21" grpId="0"/>
      <p:bldP spid="25" grpId="0"/>
      <p:bldP spid="26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5E6F-57A9-5997-F9E4-3362625EB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Cryptographic Commitments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615EB-8C40-ECA8-D005-54E736B854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Commit to a chosen value, while keeping it hidden </a:t>
                </a:r>
              </a:p>
              <a:p>
                <a:r>
                  <a:rPr lang="en-US" sz="2400" dirty="0"/>
                  <a:t>Can reveal committed value later, and verify it</a:t>
                </a:r>
              </a:p>
              <a:p>
                <a:pPr marL="0" indent="0">
                  <a:buNone/>
                </a:pPr>
                <a:endParaRPr lang="en-U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𝑉𝑒𝑟𝑖𝑓𝑦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b="0" dirty="0"/>
                  <a:t> if valid</a:t>
                </a:r>
              </a:p>
              <a:p>
                <a:pPr marL="0" indent="0" algn="ctr">
                  <a:buNone/>
                </a:pPr>
                <a:r>
                  <a:rPr lang="en-US" dirty="0"/>
                  <a:t>                                           </a:t>
                </a:r>
                <a:r>
                  <a:rPr lang="en-US" b="0" dirty="0"/>
                  <a:t>0 </a:t>
                </a:r>
                <a:r>
                  <a:rPr lang="en-US" dirty="0"/>
                  <a:t>otherwise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Hiding: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i="1" dirty="0"/>
                  <a:t> reveals no information about m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i="1" dirty="0"/>
                  <a:t>Binding: infeasible to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𝑉𝑒𝑟𝑖𝑓𝑦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615EB-8C40-ECA8-D005-54E736B854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342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BCA38-44C6-F1FE-6EC0-7A005900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F8263-69FE-03EA-BC1C-75E033163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78" y="101393"/>
            <a:ext cx="1158826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Commitments help with verification?</a:t>
            </a:r>
            <a:endParaRPr lang="en-US" sz="3600" b="1" dirty="0"/>
          </a:p>
        </p:txBody>
      </p:sp>
      <p:pic>
        <p:nvPicPr>
          <p:cNvPr id="5" name="Graphic 4" descr="Male profile with solid fill">
            <a:extLst>
              <a:ext uri="{FF2B5EF4-FFF2-40B4-BE49-F238E27FC236}">
                <a16:creationId xmlns:a16="http://schemas.microsoft.com/office/drawing/2014/main" id="{5D99BB75-46E5-7F67-B8B8-417B93BBE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036" y="3094540"/>
            <a:ext cx="914400" cy="914400"/>
          </a:xfrm>
          <a:prstGeom prst="rect">
            <a:avLst/>
          </a:prstGeom>
        </p:spPr>
      </p:pic>
      <p:pic>
        <p:nvPicPr>
          <p:cNvPr id="6" name="Graphic 5" descr="Female Profile with solid fill">
            <a:extLst>
              <a:ext uri="{FF2B5EF4-FFF2-40B4-BE49-F238E27FC236}">
                <a16:creationId xmlns:a16="http://schemas.microsoft.com/office/drawing/2014/main" id="{EC8FD9C9-330D-C8C7-EB7C-822AFD641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2559" y="3094540"/>
            <a:ext cx="914400" cy="9144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15507AB-ED2A-23A1-2134-E7A679EF13E4}"/>
              </a:ext>
            </a:extLst>
          </p:cNvPr>
          <p:cNvGrpSpPr/>
          <p:nvPr/>
        </p:nvGrpSpPr>
        <p:grpSpPr>
          <a:xfrm>
            <a:off x="4343398" y="2664394"/>
            <a:ext cx="3458818" cy="1529212"/>
            <a:chOff x="4343398" y="2664394"/>
            <a:chExt cx="3458818" cy="152921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68594B79-B5FB-CCFC-A7B3-1391576821C3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3072830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CF6614A-F01F-EC9E-BEC6-A433E561B7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398" y="3395230"/>
              <a:ext cx="345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A44C812-413C-318C-A1F7-5B97D1ABDE44}"/>
                    </a:ext>
                  </a:extLst>
                </p:cNvPr>
                <p:cNvSpPr txBox="1"/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A44C812-413C-318C-A1F7-5B97D1ABDE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DCE6AD-FDA9-3D1D-6759-106A68AEFA16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4166134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285CD10-FE95-B381-D535-3A63D5280303}"/>
                    </a:ext>
                  </a:extLst>
                </p:cNvPr>
                <p:cNvSpPr txBox="1"/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285CD10-FE95-B381-D535-3A63D52803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CA9BC4C-C72C-5639-EB02-4D28D3E45600}"/>
                    </a:ext>
                  </a:extLst>
                </p:cNvPr>
                <p:cNvSpPr txBox="1"/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CA9BC4C-C72C-5639-EB02-4D28D3E45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F0339C-968B-9A85-15C9-B4A1334F4440}"/>
                    </a:ext>
                  </a:extLst>
                </p:cNvPr>
                <p:cNvSpPr txBox="1"/>
                <p:nvPr/>
              </p:nvSpPr>
              <p:spPr>
                <a:xfrm>
                  <a:off x="5811076" y="3824274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2F0339C-968B-9A85-15C9-B4A1334F44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824274"/>
                  <a:ext cx="56984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063808-FB18-FB90-1C33-54E6C4FD782C}"/>
                  </a:ext>
                </a:extLst>
              </p:cNvPr>
              <p:cNvSpPr txBox="1"/>
              <p:nvPr/>
            </p:nvSpPr>
            <p:spPr>
              <a:xfrm>
                <a:off x="5658025" y="1622209"/>
                <a:ext cx="8759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(⋅)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0063808-FB18-FB90-1C33-54E6C4FD7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025" y="1622209"/>
                <a:ext cx="875944" cy="553998"/>
              </a:xfrm>
              <a:prstGeom prst="rect">
                <a:avLst/>
              </a:prstGeom>
              <a:blipFill>
                <a:blip r:embed="rId10"/>
                <a:stretch>
                  <a:fillRect l="-18571" r="-1857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C3CC38-0EA3-EB62-54D8-2C662D14EEA7}"/>
                  </a:ext>
                </a:extLst>
              </p:cNvPr>
              <p:cNvSpPr txBox="1"/>
              <p:nvPr/>
            </p:nvSpPr>
            <p:spPr>
              <a:xfrm>
                <a:off x="4608283" y="4312461"/>
                <a:ext cx="3545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C3CC38-0EA3-EB62-54D8-2C662D14E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283" y="4312461"/>
                <a:ext cx="3545271" cy="923330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Bent-Up Arrow 17">
            <a:extLst>
              <a:ext uri="{FF2B5EF4-FFF2-40B4-BE49-F238E27FC236}">
                <a16:creationId xmlns:a16="http://schemas.microsoft.com/office/drawing/2014/main" id="{475293EB-965F-B435-370A-D435B929A4B4}"/>
              </a:ext>
            </a:extLst>
          </p:cNvPr>
          <p:cNvSpPr/>
          <p:nvPr/>
        </p:nvSpPr>
        <p:spPr>
          <a:xfrm rot="5400000">
            <a:off x="4616159" y="4500119"/>
            <a:ext cx="567344" cy="58309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898555-4297-713F-78C9-6BA5F424E953}"/>
                  </a:ext>
                </a:extLst>
              </p:cNvPr>
              <p:cNvSpPr txBox="1"/>
              <p:nvPr/>
            </p:nvSpPr>
            <p:spPr>
              <a:xfrm>
                <a:off x="1537060" y="2185784"/>
                <a:ext cx="254976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898555-4297-713F-78C9-6BA5F424E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60" y="2185784"/>
                <a:ext cx="2549766" cy="646331"/>
              </a:xfrm>
              <a:prstGeom prst="rect">
                <a:avLst/>
              </a:prstGeom>
              <a:blipFill>
                <a:blip r:embed="rId12"/>
                <a:stretch>
                  <a:fillRect l="-6931" t="-15385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343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9579-38D8-08A4-AA1A-3130D5F2D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59" y="-237693"/>
            <a:ext cx="7686675" cy="1325563"/>
          </a:xfrm>
        </p:spPr>
        <p:txBody>
          <a:bodyPr>
            <a:normAutofit/>
          </a:bodyPr>
          <a:lstStyle/>
          <a:p>
            <a:r>
              <a:rPr lang="en-US" sz="3200" i="1" dirty="0"/>
              <a:t>start simpler: verified </a:t>
            </a:r>
            <a:r>
              <a:rPr lang="en-US" sz="3200" b="1" i="1" dirty="0"/>
              <a:t>sum </a:t>
            </a:r>
            <a:r>
              <a:rPr lang="en-US" sz="3200" i="1" dirty="0"/>
              <a:t>of hidden values</a:t>
            </a:r>
          </a:p>
        </p:txBody>
      </p:sp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046056E7-4056-9FAC-7059-86C099D56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036" y="3094540"/>
            <a:ext cx="914400" cy="914400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005E1ABD-A26F-2AB8-EBBC-933DEFB63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2559" y="3094540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AB14DCF-0172-1C5C-A7E4-977D8FC97294}"/>
              </a:ext>
            </a:extLst>
          </p:cNvPr>
          <p:cNvGrpSpPr/>
          <p:nvPr/>
        </p:nvGrpSpPr>
        <p:grpSpPr>
          <a:xfrm>
            <a:off x="4343398" y="2664394"/>
            <a:ext cx="3458818" cy="1726473"/>
            <a:chOff x="4343398" y="2664394"/>
            <a:chExt cx="3458818" cy="172647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52E83D8-8B7C-7AAC-8ADD-9CDFD99BC3CF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3072830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18AE63-51C3-B256-FA29-3CE169A67C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398" y="3395230"/>
              <a:ext cx="345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8DD7B98-7183-1F06-0632-A3E609D6CA49}"/>
                    </a:ext>
                  </a:extLst>
                </p:cNvPr>
                <p:cNvSpPr txBox="1"/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8DD7B98-7183-1F06-0632-A3E609D6C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5682CEF-5B01-0EBB-698E-AEAEFA85BB07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4363395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9B95CC1-6914-7A49-F672-22EEF83CEC97}"/>
                    </a:ext>
                  </a:extLst>
                </p:cNvPr>
                <p:cNvSpPr txBox="1"/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9B95CC1-6914-7A49-F672-22EEF83CEC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2BFE84-1AD7-DF06-ACDF-62B7922AF6F3}"/>
                    </a:ext>
                  </a:extLst>
                </p:cNvPr>
                <p:cNvSpPr txBox="1"/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2BFE84-1AD7-DF06-ACDF-62B7922AF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3F376B-2AA2-6B57-522D-47F94CA4F9DF}"/>
                    </a:ext>
                  </a:extLst>
                </p:cNvPr>
                <p:cNvSpPr txBox="1"/>
                <p:nvPr/>
              </p:nvSpPr>
              <p:spPr>
                <a:xfrm>
                  <a:off x="5811076" y="4021535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33F376B-2AA2-6B57-522D-47F94CA4F9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4021535"/>
                  <a:ext cx="56984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361E5F-CFF2-FF17-0E6E-FB606606FA95}"/>
                  </a:ext>
                </a:extLst>
              </p:cNvPr>
              <p:cNvSpPr txBox="1"/>
              <p:nvPr/>
            </p:nvSpPr>
            <p:spPr>
              <a:xfrm>
                <a:off x="4514079" y="1032832"/>
                <a:ext cx="311745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361E5F-CFF2-FF17-0E6E-FB606606F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79" y="1032832"/>
                <a:ext cx="3117456" cy="553998"/>
              </a:xfrm>
              <a:prstGeom prst="rect">
                <a:avLst/>
              </a:prstGeom>
              <a:blipFill>
                <a:blip r:embed="rId10"/>
                <a:stretch>
                  <a:fillRect l="-4878" t="-2273" r="-3252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A2487-EFE0-E2EA-E515-DF960119FFBE}"/>
                  </a:ext>
                </a:extLst>
              </p:cNvPr>
              <p:cNvSpPr txBox="1"/>
              <p:nvPr/>
            </p:nvSpPr>
            <p:spPr>
              <a:xfrm>
                <a:off x="4514079" y="5934670"/>
                <a:ext cx="3545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EA2487-EFE0-E2EA-E515-DF960119F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79" y="5934670"/>
                <a:ext cx="3545271" cy="923330"/>
              </a:xfrm>
              <a:prstGeom prst="rect">
                <a:avLst/>
              </a:prstGeom>
              <a:blipFill>
                <a:blip r:embed="rId11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Bent-Up Arrow 15">
            <a:extLst>
              <a:ext uri="{FF2B5EF4-FFF2-40B4-BE49-F238E27FC236}">
                <a16:creationId xmlns:a16="http://schemas.microsoft.com/office/drawing/2014/main" id="{7DB88164-2A06-B27B-AFAF-C45D6CF2DCA3}"/>
              </a:ext>
            </a:extLst>
          </p:cNvPr>
          <p:cNvSpPr/>
          <p:nvPr/>
        </p:nvSpPr>
        <p:spPr>
          <a:xfrm rot="5400000">
            <a:off x="4521955" y="6122328"/>
            <a:ext cx="567344" cy="58309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AD146B-4AC2-459D-B486-6EBB62A32DEB}"/>
                  </a:ext>
                </a:extLst>
              </p:cNvPr>
              <p:cNvSpPr txBox="1"/>
              <p:nvPr/>
            </p:nvSpPr>
            <p:spPr>
              <a:xfrm>
                <a:off x="555759" y="1444418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3AD146B-4AC2-459D-B486-6EBB62A3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444418"/>
                <a:ext cx="4134231" cy="646331"/>
              </a:xfrm>
              <a:prstGeom prst="rect">
                <a:avLst/>
              </a:prstGeom>
              <a:blipFill>
                <a:blip r:embed="rId12"/>
                <a:stretch>
                  <a:fillRect l="-4281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08E00-D602-3E31-59AE-5374AF521C72}"/>
                  </a:ext>
                </a:extLst>
              </p:cNvPr>
              <p:cNvSpPr txBox="1"/>
              <p:nvPr/>
            </p:nvSpPr>
            <p:spPr>
              <a:xfrm>
                <a:off x="-475819" y="206728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6908E00-D602-3E31-59AE-5374AF521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67283"/>
                <a:ext cx="611065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C6C3DB-9693-0CB7-D68F-D83F7E0BF035}"/>
                  </a:ext>
                </a:extLst>
              </p:cNvPr>
              <p:cNvSpPr txBox="1"/>
              <p:nvPr/>
            </p:nvSpPr>
            <p:spPr>
              <a:xfrm>
                <a:off x="-475819" y="2359924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C6C3DB-9693-0CB7-D68F-D83F7E0BF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359924"/>
                <a:ext cx="61106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749941-B534-4873-D143-814A987B61E1}"/>
              </a:ext>
            </a:extLst>
          </p:cNvPr>
          <p:cNvCxnSpPr>
            <a:cxnSpLocks/>
          </p:cNvCxnSpPr>
          <p:nvPr/>
        </p:nvCxnSpPr>
        <p:spPr>
          <a:xfrm>
            <a:off x="4655820" y="2583175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D713-02D5-CE26-FF9B-063A5DABF64D}"/>
                  </a:ext>
                </a:extLst>
              </p:cNvPr>
              <p:cNvSpPr txBox="1"/>
              <p:nvPr/>
            </p:nvSpPr>
            <p:spPr>
              <a:xfrm>
                <a:off x="5543719" y="1933293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D713-02D5-CE26-FF9B-063A5DABF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1933293"/>
                <a:ext cx="911469" cy="584775"/>
              </a:xfrm>
              <a:prstGeom prst="rect">
                <a:avLst/>
              </a:prstGeom>
              <a:blipFill>
                <a:blip r:embed="rId15"/>
                <a:stretch>
                  <a:fillRect l="-5479" r="-2191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CF8228-D3A5-EC6E-D993-3B2E60D4D480}"/>
                  </a:ext>
                </a:extLst>
              </p:cNvPr>
              <p:cNvSpPr txBox="1"/>
              <p:nvPr/>
            </p:nvSpPr>
            <p:spPr>
              <a:xfrm>
                <a:off x="8255493" y="4750450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CF8228-D3A5-EC6E-D993-3B2E60D4D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93" y="4750450"/>
                <a:ext cx="911469" cy="584775"/>
              </a:xfrm>
              <a:prstGeom prst="rect">
                <a:avLst/>
              </a:prstGeom>
              <a:blipFill>
                <a:blip r:embed="rId16"/>
                <a:stretch>
                  <a:fillRect l="-4110" r="-1095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C8EA58-F55F-06DE-E200-66B80B6ADC8A}"/>
              </a:ext>
            </a:extLst>
          </p:cNvPr>
          <p:cNvCxnSpPr>
            <a:cxnSpLocks/>
          </p:cNvCxnSpPr>
          <p:nvPr/>
        </p:nvCxnSpPr>
        <p:spPr>
          <a:xfrm>
            <a:off x="4514079" y="5730882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E7F062-2B44-9767-DEBD-BC1C2AAE2AF5}"/>
                  </a:ext>
                </a:extLst>
              </p:cNvPr>
              <p:cNvSpPr txBox="1"/>
              <p:nvPr/>
            </p:nvSpPr>
            <p:spPr>
              <a:xfrm>
                <a:off x="5729175" y="5361550"/>
                <a:ext cx="7913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E7F062-2B44-9767-DEBD-BC1C2AAE2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175" y="5361550"/>
                <a:ext cx="79130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33AF87-EDA2-C9DE-B0EB-AE37904DA1C9}"/>
                  </a:ext>
                </a:extLst>
              </p:cNvPr>
              <p:cNvSpPr txBox="1"/>
              <p:nvPr/>
            </p:nvSpPr>
            <p:spPr>
              <a:xfrm>
                <a:off x="7536180" y="5945538"/>
                <a:ext cx="3214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𝑉𝑒𝑟𝑖𝑓𝑦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33AF87-EDA2-C9DE-B0EB-AE37904DA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80" y="5945538"/>
                <a:ext cx="3214567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B5B7EC40-6A2F-B885-8098-F0E814BFC22E}"/>
              </a:ext>
            </a:extLst>
          </p:cNvPr>
          <p:cNvSpPr txBox="1"/>
          <p:nvPr/>
        </p:nvSpPr>
        <p:spPr>
          <a:xfrm>
            <a:off x="2677023" y="5426109"/>
            <a:ext cx="1430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“open”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875E1B-A80B-96CF-A51D-E2D22A5C3EEC}"/>
              </a:ext>
            </a:extLst>
          </p:cNvPr>
          <p:cNvSpPr txBox="1"/>
          <p:nvPr/>
        </p:nvSpPr>
        <p:spPr>
          <a:xfrm>
            <a:off x="13387079" y="284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07D68C-DD4C-1F0C-1F77-2BEFABCEBD13}"/>
              </a:ext>
            </a:extLst>
          </p:cNvPr>
          <p:cNvSpPr/>
          <p:nvPr/>
        </p:nvSpPr>
        <p:spPr>
          <a:xfrm>
            <a:off x="8299026" y="4775613"/>
            <a:ext cx="1001466" cy="534447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745948-8CCE-DE4A-CCD5-947B24B2F728}"/>
              </a:ext>
            </a:extLst>
          </p:cNvPr>
          <p:cNvSpPr txBox="1"/>
          <p:nvPr/>
        </p:nvSpPr>
        <p:spPr>
          <a:xfrm>
            <a:off x="8332623" y="4309746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DCEDD64-0F4B-CDEF-1086-F45C906E0111}"/>
              </a:ext>
            </a:extLst>
          </p:cNvPr>
          <p:cNvCxnSpPr>
            <a:cxnSpLocks/>
          </p:cNvCxnSpPr>
          <p:nvPr/>
        </p:nvCxnSpPr>
        <p:spPr>
          <a:xfrm>
            <a:off x="28829" y="5361550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ular Callout 44">
            <a:extLst>
              <a:ext uri="{FF2B5EF4-FFF2-40B4-BE49-F238E27FC236}">
                <a16:creationId xmlns:a16="http://schemas.microsoft.com/office/drawing/2014/main" id="{BDC5A774-BA79-E1CA-5FC6-7D5CDA362AEB}"/>
              </a:ext>
            </a:extLst>
          </p:cNvPr>
          <p:cNvSpPr/>
          <p:nvPr/>
        </p:nvSpPr>
        <p:spPr>
          <a:xfrm>
            <a:off x="9939334" y="4556798"/>
            <a:ext cx="2044454" cy="534451"/>
          </a:xfrm>
          <a:prstGeom prst="wedgeRectCallout">
            <a:avLst>
              <a:gd name="adj1" fmla="val -74643"/>
              <a:gd name="adj2" fmla="val -2571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/>
              <a:t>(Will be convenient when we build on it later)</a:t>
            </a:r>
          </a:p>
        </p:txBody>
      </p:sp>
    </p:spTree>
    <p:extLst>
      <p:ext uri="{BB962C8B-B14F-4D97-AF65-F5344CB8AC3E}">
        <p14:creationId xmlns:p14="http://schemas.microsoft.com/office/powerpoint/2010/main" val="274749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/>
      <p:bldP spid="19" grpId="0"/>
      <p:bldP spid="20" grpId="0"/>
      <p:bldP spid="22" grpId="0"/>
      <p:bldP spid="23" grpId="0"/>
      <p:bldP spid="28" grpId="0"/>
      <p:bldP spid="30" grpId="0"/>
      <p:bldP spid="31" grpId="0"/>
      <p:bldP spid="41" grpId="0" animBg="1"/>
      <p:bldP spid="42" grpId="0"/>
      <p:bldP spid="45" grpId="0" animBg="1"/>
      <p:bldP spid="4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4E0F7CA-2EA1-7C11-8217-2749E7807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54EB-1461-423D-DEF3-8FD1409A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659" y="-237693"/>
            <a:ext cx="7686675" cy="1325563"/>
          </a:xfrm>
        </p:spPr>
        <p:txBody>
          <a:bodyPr>
            <a:normAutofit/>
          </a:bodyPr>
          <a:lstStyle/>
          <a:p>
            <a:r>
              <a:rPr lang="en-US" sz="3200" i="1" dirty="0"/>
              <a:t>start simpler: verified </a:t>
            </a:r>
            <a:r>
              <a:rPr lang="en-US" sz="3200" b="1" i="1" dirty="0"/>
              <a:t>sum </a:t>
            </a:r>
            <a:r>
              <a:rPr lang="en-US" sz="3200" i="1" dirty="0"/>
              <a:t>of hidden values</a:t>
            </a:r>
          </a:p>
        </p:txBody>
      </p:sp>
      <p:pic>
        <p:nvPicPr>
          <p:cNvPr id="4" name="Graphic 3" descr="Male profile with solid fill">
            <a:extLst>
              <a:ext uri="{FF2B5EF4-FFF2-40B4-BE49-F238E27FC236}">
                <a16:creationId xmlns:a16="http://schemas.microsoft.com/office/drawing/2014/main" id="{80757120-1668-8477-256F-B38FFA197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5036" y="3094540"/>
            <a:ext cx="914400" cy="914400"/>
          </a:xfrm>
          <a:prstGeom prst="rect">
            <a:avLst/>
          </a:prstGeom>
        </p:spPr>
      </p:pic>
      <p:pic>
        <p:nvPicPr>
          <p:cNvPr id="5" name="Graphic 4" descr="Female Profile with solid fill">
            <a:extLst>
              <a:ext uri="{FF2B5EF4-FFF2-40B4-BE49-F238E27FC236}">
                <a16:creationId xmlns:a16="http://schemas.microsoft.com/office/drawing/2014/main" id="{4EF9280B-3B7C-FA13-FAD5-50774A5D8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2559" y="3094540"/>
            <a:ext cx="914400" cy="914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E0601C2-8088-2C2E-05F6-317439DF366A}"/>
              </a:ext>
            </a:extLst>
          </p:cNvPr>
          <p:cNvGrpSpPr/>
          <p:nvPr/>
        </p:nvGrpSpPr>
        <p:grpSpPr>
          <a:xfrm>
            <a:off x="4343398" y="2664394"/>
            <a:ext cx="3458818" cy="1726473"/>
            <a:chOff x="4343398" y="2664394"/>
            <a:chExt cx="3458818" cy="172647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CF2D553-F151-9B35-0228-54D1042AD102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3072830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B3DEC6E-67A2-0B9A-34ED-140FA4C0A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398" y="3395230"/>
              <a:ext cx="34588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074D93-99D8-E922-1069-D1A6EE0F1D00}"/>
                    </a:ext>
                  </a:extLst>
                </p:cNvPr>
                <p:cNvSpPr txBox="1"/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074D93-99D8-E922-1069-D1A6EE0F1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8" y="2664394"/>
                  <a:ext cx="56984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6F453EB-AF90-79FF-4FC8-0903DFCAC662}"/>
                </a:ext>
              </a:extLst>
            </p:cNvPr>
            <p:cNvCxnSpPr>
              <a:cxnSpLocks/>
            </p:cNvCxnSpPr>
            <p:nvPr/>
          </p:nvCxnSpPr>
          <p:spPr>
            <a:xfrm>
              <a:off x="4389781" y="4363395"/>
              <a:ext cx="3412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1F5B5CA-194C-24AF-D4E1-F14D94708313}"/>
                    </a:ext>
                  </a:extLst>
                </p:cNvPr>
                <p:cNvSpPr txBox="1"/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1F5B5CA-194C-24AF-D4E1-F14D947083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044845"/>
                  <a:ext cx="569843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B93F256-14C9-A6A2-2123-88DD42ABAC95}"/>
                    </a:ext>
                  </a:extLst>
                </p:cNvPr>
                <p:cNvSpPr txBox="1"/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B93F256-14C9-A6A2-2123-88DD42ABAC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3446510"/>
                  <a:ext cx="569843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C00053-10C4-7B15-899B-7777F41F6391}"/>
                    </a:ext>
                  </a:extLst>
                </p:cNvPr>
                <p:cNvSpPr txBox="1"/>
                <p:nvPr/>
              </p:nvSpPr>
              <p:spPr>
                <a:xfrm>
                  <a:off x="5811076" y="4021535"/>
                  <a:ext cx="5698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C00053-10C4-7B15-899B-7777F41F63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1076" y="4021535"/>
                  <a:ext cx="569843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A0452-A85B-943A-7FEC-E422C87557CF}"/>
                  </a:ext>
                </a:extLst>
              </p:cNvPr>
              <p:cNvSpPr txBox="1"/>
              <p:nvPr/>
            </p:nvSpPr>
            <p:spPr>
              <a:xfrm>
                <a:off x="4514079" y="1032832"/>
                <a:ext cx="311745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EA0452-A85B-943A-7FEC-E422C8755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79" y="1032832"/>
                <a:ext cx="3117456" cy="553998"/>
              </a:xfrm>
              <a:prstGeom prst="rect">
                <a:avLst/>
              </a:prstGeom>
              <a:blipFill>
                <a:blip r:embed="rId10"/>
                <a:stretch>
                  <a:fillRect l="-4878" t="-2273" r="-3252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04F2A6-EB01-6C1C-BAC8-F1DF124B4814}"/>
                  </a:ext>
                </a:extLst>
              </p:cNvPr>
              <p:cNvSpPr txBox="1"/>
              <p:nvPr/>
            </p:nvSpPr>
            <p:spPr>
              <a:xfrm>
                <a:off x="4514079" y="5934670"/>
                <a:ext cx="354527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04F2A6-EB01-6C1C-BAC8-F1DF124B4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079" y="5934670"/>
                <a:ext cx="3545271" cy="923330"/>
              </a:xfrm>
              <a:prstGeom prst="rect">
                <a:avLst/>
              </a:prstGeom>
              <a:blipFill>
                <a:blip r:embed="rId11"/>
                <a:stretch>
                  <a:fillRect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Bent-Up Arrow 15">
            <a:extLst>
              <a:ext uri="{FF2B5EF4-FFF2-40B4-BE49-F238E27FC236}">
                <a16:creationId xmlns:a16="http://schemas.microsoft.com/office/drawing/2014/main" id="{ED7FB5BC-12E0-2291-6BB6-E4C90EE07974}"/>
              </a:ext>
            </a:extLst>
          </p:cNvPr>
          <p:cNvSpPr/>
          <p:nvPr/>
        </p:nvSpPr>
        <p:spPr>
          <a:xfrm rot="5400000">
            <a:off x="4521955" y="6122328"/>
            <a:ext cx="567344" cy="58309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8488B0-EE8B-87A2-E739-36896FFFD27D}"/>
                  </a:ext>
                </a:extLst>
              </p:cNvPr>
              <p:cNvSpPr txBox="1"/>
              <p:nvPr/>
            </p:nvSpPr>
            <p:spPr>
              <a:xfrm>
                <a:off x="555759" y="1444418"/>
                <a:ext cx="41342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0" dirty="0"/>
                  <a:t>Input: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48488B0-EE8B-87A2-E739-36896FFF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9" y="1444418"/>
                <a:ext cx="4134231" cy="646331"/>
              </a:xfrm>
              <a:prstGeom prst="rect">
                <a:avLst/>
              </a:prstGeom>
              <a:blipFill>
                <a:blip r:embed="rId12"/>
                <a:stretch>
                  <a:fillRect l="-4281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D54A66-98F2-9BBE-C970-1F022A9FE22B}"/>
                  </a:ext>
                </a:extLst>
              </p:cNvPr>
              <p:cNvSpPr txBox="1"/>
              <p:nvPr/>
            </p:nvSpPr>
            <p:spPr>
              <a:xfrm>
                <a:off x="-475819" y="2067283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D54A66-98F2-9BBE-C970-1F022A9FE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067283"/>
                <a:ext cx="6110654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6EDC4-CEBD-8958-8DEA-8FEEBB97A517}"/>
                  </a:ext>
                </a:extLst>
              </p:cNvPr>
              <p:cNvSpPr txBox="1"/>
              <p:nvPr/>
            </p:nvSpPr>
            <p:spPr>
              <a:xfrm>
                <a:off x="-475819" y="2359924"/>
                <a:ext cx="61106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𝐶𝑜𝑚𝑚𝑖𝑡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E36EDC4-CEBD-8958-8DEA-8FEEBB97A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5819" y="2359924"/>
                <a:ext cx="611065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49165D-329C-2446-0C83-76D0036BC2A5}"/>
              </a:ext>
            </a:extLst>
          </p:cNvPr>
          <p:cNvCxnSpPr>
            <a:cxnSpLocks/>
          </p:cNvCxnSpPr>
          <p:nvPr/>
        </p:nvCxnSpPr>
        <p:spPr>
          <a:xfrm>
            <a:off x="4655820" y="2583175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2A8BD5-61A1-27E9-D91D-C420D84B6586}"/>
                  </a:ext>
                </a:extLst>
              </p:cNvPr>
              <p:cNvSpPr txBox="1"/>
              <p:nvPr/>
            </p:nvSpPr>
            <p:spPr>
              <a:xfrm>
                <a:off x="5543719" y="1933293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2A8BD5-61A1-27E9-D91D-C420D84B6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719" y="1933293"/>
                <a:ext cx="911469" cy="584775"/>
              </a:xfrm>
              <a:prstGeom prst="rect">
                <a:avLst/>
              </a:prstGeom>
              <a:blipFill>
                <a:blip r:embed="rId15"/>
                <a:stretch>
                  <a:fillRect l="-5479" r="-21918"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DCB0A6-2C44-333B-5BA7-9166721C19F2}"/>
                  </a:ext>
                </a:extLst>
              </p:cNvPr>
              <p:cNvSpPr txBox="1"/>
              <p:nvPr/>
            </p:nvSpPr>
            <p:spPr>
              <a:xfrm>
                <a:off x="8255493" y="4750450"/>
                <a:ext cx="91146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DCB0A6-2C44-333B-5BA7-9166721C1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493" y="4750450"/>
                <a:ext cx="911469" cy="584775"/>
              </a:xfrm>
              <a:prstGeom prst="rect">
                <a:avLst/>
              </a:prstGeom>
              <a:blipFill>
                <a:blip r:embed="rId16"/>
                <a:stretch>
                  <a:fillRect l="-4110" r="-1095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4605F7-36CF-6D11-7D19-AB4BF7473506}"/>
              </a:ext>
            </a:extLst>
          </p:cNvPr>
          <p:cNvCxnSpPr>
            <a:cxnSpLocks/>
          </p:cNvCxnSpPr>
          <p:nvPr/>
        </p:nvCxnSpPr>
        <p:spPr>
          <a:xfrm>
            <a:off x="4514079" y="5730882"/>
            <a:ext cx="28803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B8DCA4-F41D-5812-810D-04A6A37513B0}"/>
                  </a:ext>
                </a:extLst>
              </p:cNvPr>
              <p:cNvSpPr txBox="1"/>
              <p:nvPr/>
            </p:nvSpPr>
            <p:spPr>
              <a:xfrm>
                <a:off x="5729175" y="5361550"/>
                <a:ext cx="7913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B8DCA4-F41D-5812-810D-04A6A3751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175" y="5361550"/>
                <a:ext cx="791308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631572-9380-845D-EC4A-B202A012B997}"/>
                  </a:ext>
                </a:extLst>
              </p:cNvPr>
              <p:cNvSpPr txBox="1"/>
              <p:nvPr/>
            </p:nvSpPr>
            <p:spPr>
              <a:xfrm>
                <a:off x="7536180" y="5945538"/>
                <a:ext cx="3214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𝑉𝑒𝑟𝑖𝑓𝑦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1631572-9380-845D-EC4A-B202A012B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80" y="5945538"/>
                <a:ext cx="3214567" cy="369332"/>
              </a:xfrm>
              <a:prstGeom prst="rect">
                <a:avLst/>
              </a:prstGeom>
              <a:blipFill>
                <a:blip r:embed="rId1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9649716D-34C0-11C4-BE55-71F369B83E5B}"/>
              </a:ext>
            </a:extLst>
          </p:cNvPr>
          <p:cNvSpPr txBox="1"/>
          <p:nvPr/>
        </p:nvSpPr>
        <p:spPr>
          <a:xfrm>
            <a:off x="2677023" y="5426109"/>
            <a:ext cx="1430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“open”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DD78C3-6AF0-3CDF-551B-86A140EB8D72}"/>
              </a:ext>
            </a:extLst>
          </p:cNvPr>
          <p:cNvSpPr txBox="1"/>
          <p:nvPr/>
        </p:nvSpPr>
        <p:spPr>
          <a:xfrm>
            <a:off x="13387079" y="28418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04A6BA-81BF-636D-5B13-FADD8B41A655}"/>
              </a:ext>
            </a:extLst>
          </p:cNvPr>
          <p:cNvSpPr txBox="1"/>
          <p:nvPr/>
        </p:nvSpPr>
        <p:spPr>
          <a:xfrm>
            <a:off x="128219" y="6359705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Zero-Knowledge</a:t>
            </a:r>
            <a:endParaRPr lang="en-US" sz="2400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515FF3-A86A-8169-2E0E-9444C0A86EA8}"/>
              </a:ext>
            </a:extLst>
          </p:cNvPr>
          <p:cNvSpPr txBox="1"/>
          <p:nvPr/>
        </p:nvSpPr>
        <p:spPr>
          <a:xfrm>
            <a:off x="128219" y="5938288"/>
            <a:ext cx="2580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Soundness</a:t>
            </a:r>
            <a:endParaRPr lang="en-US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loud Callout 39">
                <a:extLst>
                  <a:ext uri="{FF2B5EF4-FFF2-40B4-BE49-F238E27FC236}">
                    <a16:creationId xmlns:a16="http://schemas.microsoft.com/office/drawing/2014/main" id="{4337711E-DCD3-CF39-A52A-D4D6DF054B84}"/>
                  </a:ext>
                </a:extLst>
              </p:cNvPr>
              <p:cNvSpPr/>
              <p:nvPr/>
            </p:nvSpPr>
            <p:spPr>
              <a:xfrm>
                <a:off x="242839" y="4589226"/>
                <a:ext cx="4019639" cy="836387"/>
              </a:xfrm>
              <a:prstGeom prst="cloudCallout">
                <a:avLst>
                  <a:gd name="adj1" fmla="val -18297"/>
                  <a:gd name="adj2" fmla="val 111905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i="1" dirty="0"/>
                  <a:t>Binding: infeasible to find</a:t>
                </a:r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400" i="1" dirty="0"/>
                  <a:t> with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𝑂𝑝𝑒𝑛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40" name="Cloud Callout 39">
                <a:extLst>
                  <a:ext uri="{FF2B5EF4-FFF2-40B4-BE49-F238E27FC236}">
                    <a16:creationId xmlns:a16="http://schemas.microsoft.com/office/drawing/2014/main" id="{4337711E-DCD3-CF39-A52A-D4D6DF054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39" y="4589226"/>
                <a:ext cx="4019639" cy="836387"/>
              </a:xfrm>
              <a:prstGeom prst="cloudCallout">
                <a:avLst>
                  <a:gd name="adj1" fmla="val -18297"/>
                  <a:gd name="adj2" fmla="val 111905"/>
                </a:avLst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222AD1C9-C1E3-88D6-E698-636D10EB28D8}"/>
              </a:ext>
            </a:extLst>
          </p:cNvPr>
          <p:cNvSpPr/>
          <p:nvPr/>
        </p:nvSpPr>
        <p:spPr>
          <a:xfrm>
            <a:off x="8299026" y="4775613"/>
            <a:ext cx="1001466" cy="534447"/>
          </a:xfrm>
          <a:prstGeom prst="rect">
            <a:avLst/>
          </a:prstGeom>
          <a:solidFill>
            <a:schemeClr val="accent6">
              <a:lumMod val="60000"/>
              <a:lumOff val="40000"/>
              <a:alpha val="2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0BB8AC-F2DB-3782-113D-3F4DFE4EA9BB}"/>
              </a:ext>
            </a:extLst>
          </p:cNvPr>
          <p:cNvSpPr txBox="1"/>
          <p:nvPr/>
        </p:nvSpPr>
        <p:spPr>
          <a:xfrm>
            <a:off x="8332623" y="4309746"/>
            <a:ext cx="115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Goal:</a:t>
            </a:r>
            <a:endParaRPr lang="en-US" sz="2400" i="1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E769E2-5D7F-B7E8-07B8-E03E6BE53279}"/>
              </a:ext>
            </a:extLst>
          </p:cNvPr>
          <p:cNvCxnSpPr>
            <a:cxnSpLocks/>
          </p:cNvCxnSpPr>
          <p:nvPr/>
        </p:nvCxnSpPr>
        <p:spPr>
          <a:xfrm>
            <a:off x="28829" y="5361550"/>
            <a:ext cx="12192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41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  <p:bldP spid="17" grpId="0"/>
      <p:bldP spid="19" grpId="0"/>
      <p:bldP spid="20" grpId="0"/>
      <p:bldP spid="22" grpId="0"/>
      <p:bldP spid="23" grpId="0"/>
      <p:bldP spid="28" grpId="0"/>
      <p:bldP spid="30" grpId="0"/>
      <p:bldP spid="31" grpId="0"/>
      <p:bldP spid="37" grpId="0"/>
      <p:bldP spid="38" grpId="0"/>
      <p:bldP spid="40" grpId="0" animBg="1"/>
      <p:bldP spid="41" grpId="0" animBg="1"/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14436</TotalTime>
  <Words>3006</Words>
  <Application>Microsoft Macintosh PowerPoint</Application>
  <PresentationFormat>Widescreen</PresentationFormat>
  <Paragraphs>646</Paragraphs>
  <Slides>51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Cambria Math</vt:lpstr>
      <vt:lpstr>Office Theme</vt:lpstr>
      <vt:lpstr>A Tutorial on Zero-Knowledge Proofs</vt:lpstr>
      <vt:lpstr>Part 1: coin flipping over the phone</vt:lpstr>
      <vt:lpstr>verified coin flipping using Cryptographic Commitments</vt:lpstr>
      <vt:lpstr>Part 2:  Goal - verify computation of any* function over the phone</vt:lpstr>
      <vt:lpstr>Easy Solution (When Input Can Be Shared)</vt:lpstr>
      <vt:lpstr>recall: Cryptographic Commitments</vt:lpstr>
      <vt:lpstr>How do Commitments help with verification?</vt:lpstr>
      <vt:lpstr>start simpler: verified sum of hidden values</vt:lpstr>
      <vt:lpstr>start simpler: verified sum of hidden values</vt:lpstr>
      <vt:lpstr>start simpler: verified sum of hidden values</vt:lpstr>
      <vt:lpstr>Attempt 1</vt:lpstr>
      <vt:lpstr>PowerPoint Presentation</vt:lpstr>
      <vt:lpstr>PowerPoint Presentation</vt:lpstr>
      <vt:lpstr>PowerPoint Presentation</vt:lpstr>
      <vt:lpstr>PowerPoint Presentation</vt:lpstr>
      <vt:lpstr>IT-MAC based commitments</vt:lpstr>
      <vt:lpstr>IT-MAC based commitments</vt:lpstr>
      <vt:lpstr>IT-MAC based commitments</vt:lpstr>
      <vt:lpstr>IT-MAC based commitments</vt:lpstr>
      <vt:lpstr>IT-MAC based commitments</vt:lpstr>
      <vt:lpstr>IT-MAC based commitments</vt:lpstr>
      <vt:lpstr>IT-MAC based commitments</vt:lpstr>
      <vt:lpstr>PowerPoint Presentation</vt:lpstr>
      <vt:lpstr>PowerPoint Presentation</vt:lpstr>
      <vt:lpstr>PowerPoint Presentation</vt:lpstr>
      <vt:lpstr>Roadmap</vt:lpstr>
      <vt:lpstr>Roadmap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Flow</vt:lpstr>
      <vt:lpstr>PowerPoint Presentation</vt:lpstr>
      <vt:lpstr>test/exercises_zk.cpp</vt:lpstr>
      <vt:lpstr>PowerPoint Presentation</vt:lpstr>
      <vt:lpstr>PowerPoint Presentation</vt:lpstr>
      <vt:lpstr>PowerPoint Presentation</vt:lpstr>
      <vt:lpstr>homework exercises in test/homework_zk.cpp</vt:lpstr>
      <vt:lpstr>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 Marjorie Annette Franzese</dc:creator>
  <cp:lastModifiedBy>Olive Marjorie Annette Franzese</cp:lastModifiedBy>
  <cp:revision>9</cp:revision>
  <dcterms:created xsi:type="dcterms:W3CDTF">2025-06-16T16:43:26Z</dcterms:created>
  <dcterms:modified xsi:type="dcterms:W3CDTF">2025-06-26T17:20:13Z</dcterms:modified>
</cp:coreProperties>
</file>